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FB50C-F416-4444-9572-F085B7A3E6C9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49D5D-80D6-4ED2-B710-615856A6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6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6DE-0F0F-4FD9-9A5A-FFC3C447C95F}" type="datetime1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8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27F-41BB-47B4-B748-2372F555B4B3}" type="datetime1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D20-33E9-4AF4-A54B-142189C20011}" type="datetime1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9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06E7-81FE-4CFD-8B43-EE8BC9899365}" type="datetime1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1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1ED-E930-472E-A00D-ED60F296916F}" type="datetime1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1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AD3C2-1910-464D-89D2-969CB45DF82F}" type="datetime1">
              <a:rPr lang="en-US" smtClean="0"/>
              <a:t>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0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C2B5-C4E5-447B-A671-60657FC5646D}" type="datetime1">
              <a:rPr lang="en-US" smtClean="0"/>
              <a:t>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9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BC0E-8E64-413C-887A-ED2568B1DAE0}" type="datetime1">
              <a:rPr lang="en-US" smtClean="0"/>
              <a:t>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0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FB22-E2A1-4F6E-BB23-05D6E8B6D287}" type="datetime1">
              <a:rPr lang="en-US" smtClean="0"/>
              <a:t>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4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DD33-8DD8-42D1-B9AC-DD2377769F69}" type="datetime1">
              <a:rPr lang="en-US" smtClean="0"/>
              <a:t>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5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58AC-8358-47CC-95AB-9857706C3CAC}" type="datetime1">
              <a:rPr lang="en-US" smtClean="0"/>
              <a:t>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5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BE86-3ECC-46A2-BC36-0981D9C982C1}" type="datetime1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9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rojectlighttolife.files.wordpress.com/2013/06/screen-shot-2013-06-05-at-11-09-18-pm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Flipped Classes</a:t>
            </a:r>
            <a:endParaRPr lang="en-US" dirty="0"/>
          </a:p>
        </p:txBody>
      </p:sp>
      <p:pic>
        <p:nvPicPr>
          <p:cNvPr id="1026" name="Picture 2" descr="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48596"/>
            <a:ext cx="5715000" cy="394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23298" y="5420380"/>
            <a:ext cx="2978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Desiree doing a flip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5981370"/>
            <a:ext cx="6998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http://projectltl.com/2013/06/06/swim-with-and-ride-a-dolphin/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5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Comparison Between </a:t>
            </a:r>
            <a:r>
              <a:rPr lang="en-US" dirty="0" smtClean="0"/>
              <a:t>Flipped </a:t>
            </a:r>
            <a:r>
              <a:rPr lang="en-US" smtClean="0"/>
              <a:t>and Traditional </a:t>
            </a:r>
            <a:r>
              <a:rPr lang="en-US" dirty="0"/>
              <a:t>C</a:t>
            </a:r>
            <a:r>
              <a:rPr lang="en-US" smtClean="0"/>
              <a:t>lasses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410985"/>
              </p:ext>
            </p:extLst>
          </p:nvPr>
        </p:nvGraphicFramePr>
        <p:xfrm>
          <a:off x="838200" y="1524000"/>
          <a:ext cx="7467600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7000"/>
                <a:gridCol w="1981200"/>
                <a:gridCol w="2819400"/>
              </a:tblGrid>
              <a:tr h="109728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Traditional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Flipped</a:t>
                      </a:r>
                    </a:p>
                  </a:txBody>
                  <a:tcPr anchor="ctr">
                    <a:noFill/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Preparation</a:t>
                      </a:r>
                      <a:r>
                        <a:rPr lang="en-US" sz="3200" baseline="0" dirty="0" smtClean="0"/>
                        <a:t> Time</a:t>
                      </a:r>
                      <a:endParaRPr lang="en-US" sz="32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Lecture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Class Time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Lecture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Work on problems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/>
                        <a:t>Reinforcement Time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Work on problems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566"/>
            <a:ext cx="8229600" cy="1143000"/>
          </a:xfrm>
        </p:spPr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Mondays</a:t>
            </a:r>
          </a:p>
          <a:p>
            <a:pPr lvl="1"/>
            <a:r>
              <a:rPr lang="en-US" dirty="0" smtClean="0"/>
              <a:t>I strongly recommend that you attend, but it is not required.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 </a:t>
            </a:r>
            <a:r>
              <a:rPr lang="en-US" dirty="0" smtClean="0"/>
              <a:t>will be running discussion sessions with optional worksheets.</a:t>
            </a:r>
          </a:p>
          <a:p>
            <a:r>
              <a:rPr lang="en-US" dirty="0" smtClean="0"/>
              <a:t>Labs</a:t>
            </a:r>
          </a:p>
          <a:p>
            <a:pPr lvl="1"/>
            <a:r>
              <a:rPr lang="en-US" dirty="0" smtClean="0"/>
              <a:t>The same as the rest of the sections.</a:t>
            </a:r>
          </a:p>
          <a:p>
            <a:pPr lvl="1"/>
            <a:r>
              <a:rPr lang="en-US" dirty="0" smtClean="0"/>
              <a:t>If there is no lab, the class will be like Friday.</a:t>
            </a:r>
          </a:p>
          <a:p>
            <a:r>
              <a:rPr lang="en-US" dirty="0" smtClean="0"/>
              <a:t>Fridays</a:t>
            </a:r>
          </a:p>
          <a:p>
            <a:pPr lvl="1"/>
            <a:r>
              <a:rPr lang="en-US" dirty="0" smtClean="0"/>
              <a:t>Required that you attend. </a:t>
            </a:r>
            <a:endParaRPr lang="en-US" dirty="0"/>
          </a:p>
          <a:p>
            <a:pPr lvl="1"/>
            <a:r>
              <a:rPr lang="en-US" dirty="0" smtClean="0"/>
              <a:t>I will be leading group discussions and worksheets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8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Online Quizzes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Because you are required to read the book, watch videos and/or read the required material BEFORE class, there will be online quizzes posted on Blackboard.</a:t>
            </a:r>
          </a:p>
          <a:p>
            <a:r>
              <a:rPr lang="en-US" dirty="0" smtClean="0"/>
              <a:t>They are due by 9 am on the class day.</a:t>
            </a:r>
          </a:p>
          <a:p>
            <a:r>
              <a:rPr lang="en-US" dirty="0" smtClean="0"/>
              <a:t>They will be graded on completion only.</a:t>
            </a:r>
          </a:p>
          <a:p>
            <a:pPr lvl="1"/>
            <a:r>
              <a:rPr lang="en-US" sz="3200" dirty="0" smtClean="0"/>
              <a:t>If you receive 80% on the quiz, you will be given credit</a:t>
            </a:r>
          </a:p>
          <a:p>
            <a:pPr lvl="1"/>
            <a:r>
              <a:rPr lang="en-US" sz="3200" dirty="0" smtClean="0"/>
              <a:t>You may take the quiz as many times as you want before the due date.</a:t>
            </a:r>
          </a:p>
          <a:p>
            <a:pPr lvl="1"/>
            <a:r>
              <a:rPr lang="en-US" sz="3200" dirty="0" smtClean="0"/>
              <a:t>Each time you take the quiz, it will be different.</a:t>
            </a:r>
          </a:p>
          <a:p>
            <a:pPr lvl="1"/>
            <a:r>
              <a:rPr lang="en-US" sz="3200" dirty="0" smtClean="0"/>
              <a:t>This counts toward your participation points.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5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60" y="0"/>
            <a:ext cx="8229600" cy="1143000"/>
          </a:xfrm>
        </p:spPr>
        <p:txBody>
          <a:bodyPr/>
          <a:lstStyle/>
          <a:p>
            <a:r>
              <a:rPr lang="en-US" dirty="0" smtClean="0"/>
              <a:t>Discussion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statistics?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is statistics important?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2" descr="Data &amp; Biostatistics - Last line of defense - statistic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8200"/>
            <a:ext cx="58928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00475" y="5258602"/>
            <a:ext cx="3743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http://vadlo.com/cartoons.php?id=71</a:t>
            </a:r>
          </a:p>
        </p:txBody>
      </p:sp>
    </p:spTree>
    <p:extLst>
      <p:ext uri="{BB962C8B-B14F-4D97-AF65-F5344CB8AC3E}">
        <p14:creationId xmlns:p14="http://schemas.microsoft.com/office/powerpoint/2010/main" val="403677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statistics?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statistics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4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222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Flipped Classes</vt:lpstr>
      <vt:lpstr>Comparison Between Flipped and Traditional Classes</vt:lpstr>
      <vt:lpstr>Schedule</vt:lpstr>
      <vt:lpstr>Online Quizzes</vt:lpstr>
      <vt:lpstr>Discussion Topics</vt:lpstr>
      <vt:lpstr>What is statistics?</vt:lpstr>
      <vt:lpstr>Why is statistics important?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Flipped Classes</dc:title>
  <dc:creator>Leonore Findsen</dc:creator>
  <cp:lastModifiedBy>Leonore Anne Findsen</cp:lastModifiedBy>
  <cp:revision>10</cp:revision>
  <dcterms:created xsi:type="dcterms:W3CDTF">2015-08-23T14:50:27Z</dcterms:created>
  <dcterms:modified xsi:type="dcterms:W3CDTF">2016-01-08T20:32:03Z</dcterms:modified>
</cp:coreProperties>
</file>