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0" r:id="rId2"/>
    <p:sldId id="281" r:id="rId3"/>
    <p:sldId id="282" r:id="rId4"/>
    <p:sldId id="28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5" autoAdjust="0"/>
    <p:restoredTop sz="94660" autoAdjust="0"/>
  </p:normalViewPr>
  <p:slideViewPr>
    <p:cSldViewPr>
      <p:cViewPr varScale="1">
        <p:scale>
          <a:sx n="46" d="100"/>
          <a:sy n="46" d="100"/>
        </p:scale>
        <p:origin x="35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5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3EAB-EFEA-4875-804C-911F1AE3F8D5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1DBC-04C1-49C2-BBEC-297130287EE7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7D498-C79B-446A-BA23-8E9B3C50A735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5AAA-1E6E-44EC-99B2-6365473E2299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FDA5-2FE4-4C91-9B7A-A2829B0A49FC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B69A3-C87E-4566-9134-665EE2CEADEC}" type="datetime1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C783-20A5-42FB-985A-CDB46921970B}" type="datetime1">
              <a:rPr lang="en-US" smtClean="0"/>
              <a:t>1/10/2016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F9C2-F8FB-4F8E-91F7-2E0588A59508}" type="datetime1">
              <a:rPr lang="en-US" smtClean="0"/>
              <a:t>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FBDCD-7294-4968-AEA6-1AD0CB313AE3}" type="datetime1">
              <a:rPr lang="en-US" smtClean="0"/>
              <a:t>1/10/2016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2A52-FE5B-4175-9EB3-E6DFA59BF791}" type="datetime1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CA48-DD18-4C21-933B-F6A14B6F96B6}" type="datetime1">
              <a:rPr lang="en-US" smtClean="0"/>
              <a:t>1/10/2016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C68C7-05EA-45B7-AA74-A94D988EF4C5}" type="datetime1">
              <a:rPr lang="en-US" smtClean="0"/>
              <a:t>1/10/2016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rojectlighttolife.files.wordpress.com/2013/06/screen-shot-2013-06-05-at-11-09-18-pm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Flipped Classes</a:t>
            </a:r>
            <a:endParaRPr lang="en-US" dirty="0"/>
          </a:p>
        </p:txBody>
      </p:sp>
      <p:pic>
        <p:nvPicPr>
          <p:cNvPr id="1026" name="Picture 2" descr="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48596"/>
            <a:ext cx="5715000" cy="394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23298" y="5420380"/>
            <a:ext cx="2978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Desiree doing a flip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5981370"/>
            <a:ext cx="6998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http://projectltl.com/2013/06/06/swim-with-and-ride-a-dolphin/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6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Comparison Between </a:t>
            </a:r>
            <a:r>
              <a:rPr lang="en-US" dirty="0" smtClean="0"/>
              <a:t>Flipped </a:t>
            </a:r>
            <a:r>
              <a:rPr lang="en-US" smtClean="0"/>
              <a:t>and Traditional </a:t>
            </a:r>
            <a:r>
              <a:rPr lang="en-US" dirty="0"/>
              <a:t>C</a:t>
            </a:r>
            <a:r>
              <a:rPr lang="en-US" smtClean="0"/>
              <a:t>lasses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524000"/>
          <a:ext cx="7467600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7000"/>
                <a:gridCol w="1981200"/>
                <a:gridCol w="2819400"/>
              </a:tblGrid>
              <a:tr h="109728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Traditional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Flipped</a:t>
                      </a:r>
                    </a:p>
                  </a:txBody>
                  <a:tcPr anchor="ctr">
                    <a:noFill/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Preparation</a:t>
                      </a:r>
                      <a:r>
                        <a:rPr lang="en-US" sz="3200" baseline="0" dirty="0" smtClean="0"/>
                        <a:t> Time</a:t>
                      </a:r>
                      <a:endParaRPr lang="en-US" sz="32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Lecture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Class Time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Lecture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Work on problems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/>
                        <a:t>Reinforcement Time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Work on problems</a:t>
                      </a:r>
                      <a:endParaRPr lang="en-US" sz="3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566"/>
            <a:ext cx="8229600" cy="892834"/>
          </a:xfrm>
        </p:spPr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900" dirty="0" smtClean="0"/>
              <a:t>PSO</a:t>
            </a:r>
          </a:p>
          <a:p>
            <a:pPr lvl="1">
              <a:spcBef>
                <a:spcPts val="0"/>
              </a:spcBef>
            </a:pPr>
            <a:r>
              <a:rPr lang="en-US" sz="2900" dirty="0" smtClean="0"/>
              <a:t>This day will vary depending on the week</a:t>
            </a:r>
          </a:p>
          <a:p>
            <a:pPr lvl="2">
              <a:spcBef>
                <a:spcPts val="0"/>
              </a:spcBef>
            </a:pPr>
            <a:r>
              <a:rPr lang="en-US" sz="2900" dirty="0" smtClean="0"/>
              <a:t>Please refer to the schedule</a:t>
            </a:r>
          </a:p>
          <a:p>
            <a:pPr lvl="1">
              <a:spcBef>
                <a:spcPts val="0"/>
              </a:spcBef>
            </a:pPr>
            <a:r>
              <a:rPr lang="en-US" sz="2900" dirty="0" smtClean="0"/>
              <a:t>I strongly recommend that you attend, but it is not required. </a:t>
            </a:r>
          </a:p>
          <a:p>
            <a:pPr lvl="1">
              <a:spcBef>
                <a:spcPts val="0"/>
              </a:spcBef>
            </a:pPr>
            <a:r>
              <a:rPr lang="en-US" sz="2900" dirty="0" smtClean="0"/>
              <a:t>Activities</a:t>
            </a:r>
          </a:p>
          <a:p>
            <a:pPr lvl="2">
              <a:spcBef>
                <a:spcPts val="0"/>
              </a:spcBef>
            </a:pPr>
            <a:r>
              <a:rPr lang="en-US" sz="2900" dirty="0" smtClean="0"/>
              <a:t>Additional worksheets and/or lectures</a:t>
            </a:r>
          </a:p>
          <a:p>
            <a:pPr lvl="2">
              <a:spcBef>
                <a:spcPts val="0"/>
              </a:spcBef>
            </a:pPr>
            <a:r>
              <a:rPr lang="en-US" sz="2900" dirty="0" smtClean="0"/>
              <a:t>Questions on worksheets or content</a:t>
            </a:r>
          </a:p>
          <a:p>
            <a:pPr>
              <a:spcBef>
                <a:spcPts val="0"/>
              </a:spcBef>
            </a:pPr>
            <a:r>
              <a:rPr lang="en-US" sz="2900" dirty="0" smtClean="0"/>
              <a:t>Regular sessions (In – Class)</a:t>
            </a:r>
          </a:p>
          <a:p>
            <a:pPr lvl="1">
              <a:spcBef>
                <a:spcPts val="0"/>
              </a:spcBef>
            </a:pPr>
            <a:r>
              <a:rPr lang="en-US" sz="2900" dirty="0" smtClean="0"/>
              <a:t>Required that you attend. </a:t>
            </a:r>
            <a:endParaRPr lang="en-US" sz="2900" dirty="0"/>
          </a:p>
          <a:p>
            <a:pPr lvl="1">
              <a:spcBef>
                <a:spcPts val="0"/>
              </a:spcBef>
            </a:pPr>
            <a:r>
              <a:rPr lang="en-US" sz="2900" dirty="0" smtClean="0"/>
              <a:t>Activities</a:t>
            </a:r>
          </a:p>
          <a:p>
            <a:pPr lvl="2">
              <a:spcBef>
                <a:spcPts val="0"/>
              </a:spcBef>
            </a:pPr>
            <a:r>
              <a:rPr lang="en-US" sz="2900" dirty="0" smtClean="0"/>
              <a:t>Mostly worksheets</a:t>
            </a:r>
          </a:p>
          <a:p>
            <a:pPr lvl="2">
              <a:spcBef>
                <a:spcPts val="0"/>
              </a:spcBef>
            </a:pPr>
            <a:r>
              <a:rPr lang="en-US" sz="2900" dirty="0" smtClean="0"/>
              <a:t>Occasional lectures</a:t>
            </a:r>
            <a:endParaRPr lang="en-US" sz="2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9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Online Quizzes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Because you are required to read the book, watch videos and/or read the required material BEFORE class, there will be online quizzes posted on Blackboard.</a:t>
            </a:r>
          </a:p>
          <a:p>
            <a:r>
              <a:rPr lang="en-US" dirty="0" smtClean="0"/>
              <a:t>They are due by midnight previous to the class day.</a:t>
            </a:r>
          </a:p>
          <a:p>
            <a:r>
              <a:rPr lang="en-US" dirty="0" smtClean="0"/>
              <a:t>They will be graded on completion only.</a:t>
            </a:r>
          </a:p>
          <a:p>
            <a:pPr lvl="1"/>
            <a:r>
              <a:rPr lang="en-US" sz="3200" dirty="0" smtClean="0"/>
              <a:t>If you receive 80% on the quiz, you will be given credit</a:t>
            </a:r>
          </a:p>
          <a:p>
            <a:pPr lvl="1"/>
            <a:r>
              <a:rPr lang="en-US" sz="3200" dirty="0" smtClean="0"/>
              <a:t>You may take the quiz as many times as you want before the due date.</a:t>
            </a:r>
          </a:p>
          <a:p>
            <a:pPr lvl="1"/>
            <a:r>
              <a:rPr lang="en-US" sz="3200" dirty="0" smtClean="0"/>
              <a:t>Each time you take the quiz, it will be different.</a:t>
            </a:r>
          </a:p>
          <a:p>
            <a:pPr lvl="1"/>
            <a:r>
              <a:rPr lang="en-US" sz="3200" dirty="0" smtClean="0"/>
              <a:t>This counts toward your participation points.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189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Flipped Classes</vt:lpstr>
      <vt:lpstr>Comparison Between Flipped and Traditional Classes</vt:lpstr>
      <vt:lpstr>Schedule</vt:lpstr>
      <vt:lpstr>Online Quizzes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Findsen</cp:lastModifiedBy>
  <cp:revision>144</cp:revision>
  <dcterms:created xsi:type="dcterms:W3CDTF">2010-01-11T21:36:57Z</dcterms:created>
  <dcterms:modified xsi:type="dcterms:W3CDTF">2016-01-11T00:14:26Z</dcterms:modified>
</cp:coreProperties>
</file>