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0" r:id="rId2"/>
    <p:sldId id="301" r:id="rId3"/>
    <p:sldId id="302" r:id="rId4"/>
    <p:sldId id="303" r:id="rId5"/>
    <p:sldId id="306" r:id="rId6"/>
    <p:sldId id="30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55" autoAdjust="0"/>
    <p:restoredTop sz="94660" autoAdjust="0"/>
  </p:normalViewPr>
  <p:slideViewPr>
    <p:cSldViewPr>
      <p:cViewPr varScale="1">
        <p:scale>
          <a:sx n="85" d="100"/>
          <a:sy n="85" d="100"/>
        </p:scale>
        <p:origin x="4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0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73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6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3EAB-EFEA-4875-804C-911F1AE3F8D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1DBC-04C1-49C2-BBEC-297130287EE7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498-C79B-446A-BA23-8E9B3C50A73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5AAA-1E6E-44EC-99B2-6365473E2299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DA5-2FE4-4C91-9B7A-A2829B0A49FC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69A3-C87E-4566-9134-665EE2CEADEC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783-20A5-42FB-985A-CDB46921970B}" type="datetime1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9C2-F8FB-4F8E-91F7-2E0588A59508}" type="datetime1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BDCD-7294-4968-AEA6-1AD0CB313AE3}" type="datetime1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2A52-FE5B-4175-9EB3-E6DFA59BF791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CA48-DD18-4C21-933B-F6A14B6F96B6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68C7-05EA-45B7-AA74-A94D988EF4C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4: Conditional Probability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371600"/>
            <a:ext cx="5791200" cy="490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33600" y="6248400"/>
            <a:ext cx="490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http://imgs.xkcd.com/comics/conditional_risk.png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 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Roll a fair 4 sided die 3 times</a:t>
            </a:r>
          </a:p>
          <a:p>
            <a:pPr>
              <a:buNone/>
            </a:pPr>
            <a:r>
              <a:rPr lang="en-US" dirty="0" smtClean="0"/>
              <a:t>	A = the event that two 1’s are tossed</a:t>
            </a:r>
          </a:p>
          <a:p>
            <a:pPr>
              <a:buNone/>
            </a:pPr>
            <a:r>
              <a:rPr lang="en-US" dirty="0" smtClean="0"/>
              <a:t>	B = the event that the first roll is an 1</a:t>
            </a:r>
          </a:p>
          <a:p>
            <a:pPr>
              <a:buNone/>
            </a:pPr>
            <a:r>
              <a:rPr lang="en-US" dirty="0" smtClean="0"/>
              <a:t>	C = the event that the second roll is an 1</a:t>
            </a:r>
          </a:p>
          <a:p>
            <a:pPr>
              <a:buNone/>
            </a:pPr>
            <a:r>
              <a:rPr lang="en-US" dirty="0" smtClean="0"/>
              <a:t>Find: P(B|A), P(A|B), P(B|C)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2: 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 bus arrives punctually at a bus stop every half hour. Each morning, a commuter named Sarah leaves her house and casually strolls to the bus stop.</a:t>
            </a:r>
          </a:p>
          <a:p>
            <a:pPr>
              <a:buNone/>
            </a:pPr>
            <a:r>
              <a:rPr lang="en-US" dirty="0" smtClean="0"/>
              <a:t>a) Find the probability that that wait time is at least 10 minutes.</a:t>
            </a:r>
          </a:p>
          <a:p>
            <a:pPr>
              <a:buNone/>
            </a:pPr>
            <a:r>
              <a:rPr lang="en-US" dirty="0" smtClean="0"/>
              <a:t>b) Find the probability that the wait time is at least 10 minutes given that if someone is waiting there for more than 15 minutes, they will get a ride from a passing car.</a:t>
            </a:r>
          </a:p>
          <a:p>
            <a:pPr>
              <a:buNone/>
            </a:pPr>
            <a:r>
              <a:rPr lang="en-US" dirty="0" smtClean="0"/>
              <a:t>c) Find the probability that the wait time is at most 10 minutes given that if someone is </a:t>
            </a:r>
            <a:r>
              <a:rPr lang="en-US" dirty="0"/>
              <a:t>waiting there for more than 15 minutes, they will get a ride from a passing car.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3: 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1) From the set of all families with two children, a </a:t>
            </a:r>
            <a:r>
              <a:rPr lang="en-US" b="1" dirty="0" smtClean="0"/>
              <a:t>family</a:t>
            </a:r>
            <a:r>
              <a:rPr lang="en-US" dirty="0" smtClean="0"/>
              <a:t> is selected at random and is found to have a girl. What is the probability that the other child of the family is a girl?</a:t>
            </a:r>
          </a:p>
          <a:p>
            <a:pPr>
              <a:buNone/>
            </a:pPr>
            <a:r>
              <a:rPr lang="en-US" dirty="0" smtClean="0"/>
              <a:t>2) From the set of all families with two children, a </a:t>
            </a:r>
            <a:r>
              <a:rPr lang="en-US" b="1" dirty="0" smtClean="0"/>
              <a:t>child</a:t>
            </a:r>
            <a:r>
              <a:rPr lang="en-US" dirty="0" smtClean="0"/>
              <a:t> is selected at random and is found to be a girl. What is the probability that the other child of the family is a girl?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Theorem 4.10: Distributive </a:t>
            </a:r>
            <a:r>
              <a:rPr lang="en-US" dirty="0" smtClean="0"/>
              <a:t>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any events,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524074"/>
              </p:ext>
            </p:extLst>
          </p:nvPr>
        </p:nvGraphicFramePr>
        <p:xfrm>
          <a:off x="2057400" y="2286000"/>
          <a:ext cx="4254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3" imgW="4254480" imgH="1218960" progId="Equation.DSMT4">
                  <p:embed/>
                </p:oleObj>
              </mc:Choice>
              <mc:Fallback>
                <p:oleObj name="Equation" r:id="rId3" imgW="42544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2286000"/>
                        <a:ext cx="42545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934065"/>
              </p:ext>
            </p:extLst>
          </p:nvPr>
        </p:nvGraphicFramePr>
        <p:xfrm>
          <a:off x="2066925" y="3687763"/>
          <a:ext cx="4216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5" imgW="4216320" imgH="1218960" progId="Equation.DSMT4">
                  <p:embed/>
                </p:oleObj>
              </mc:Choice>
              <mc:Fallback>
                <p:oleObj name="Equation" r:id="rId5" imgW="421632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6925" y="3687763"/>
                        <a:ext cx="42164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4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417" y="1959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Conditional Probabilities - 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Assume that the probability that there will be more than 1 inch of snow next week given that the temperature rises above 30 </a:t>
            </a:r>
            <a:r>
              <a:rPr lang="en-US" baseline="30000" dirty="0" err="1"/>
              <a:t>o</a:t>
            </a:r>
            <a:r>
              <a:rPr lang="en-US" dirty="0" err="1"/>
              <a:t>F</a:t>
            </a:r>
            <a:r>
              <a:rPr lang="en-US" dirty="0"/>
              <a:t> is 0.3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1500"/>
              </a:spcBef>
              <a:buNone/>
            </a:pPr>
            <a:r>
              <a:rPr lang="en-US" dirty="0" smtClean="0"/>
              <a:t>a</a:t>
            </a:r>
            <a:r>
              <a:rPr lang="en-US" dirty="0"/>
              <a:t>) What is the probability that there will be less than 1 inch of snow next week given that the temperature rises above 30 </a:t>
            </a:r>
            <a:r>
              <a:rPr lang="en-US" baseline="30000" dirty="0" err="1"/>
              <a:t>o</a:t>
            </a:r>
            <a:r>
              <a:rPr lang="en-US" dirty="0" err="1"/>
              <a:t>F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spcBef>
                <a:spcPts val="1500"/>
              </a:spcBef>
              <a:buNone/>
            </a:pPr>
            <a:r>
              <a:rPr lang="en-US" dirty="0" smtClean="0"/>
              <a:t>b</a:t>
            </a:r>
            <a:r>
              <a:rPr lang="en-US" dirty="0"/>
              <a:t>) Given that the probability that there will be more than 2 inches of rain given that the temperature rises above 30 </a:t>
            </a:r>
            <a:r>
              <a:rPr lang="en-US" baseline="30000" dirty="0" err="1"/>
              <a:t>o</a:t>
            </a:r>
            <a:r>
              <a:rPr lang="en-US" dirty="0" err="1"/>
              <a:t>F</a:t>
            </a:r>
            <a:r>
              <a:rPr lang="en-US" dirty="0" smtClean="0"/>
              <a:t> </a:t>
            </a:r>
            <a:r>
              <a:rPr lang="en-US" dirty="0"/>
              <a:t>is 0.8 and the probability that there will be more than 2 inches of rain and there will be less than 1 inch of snow given that the temperature rises above 30 </a:t>
            </a:r>
            <a:r>
              <a:rPr lang="en-US" baseline="30000" dirty="0" err="1"/>
              <a:t>o</a:t>
            </a:r>
            <a:r>
              <a:rPr lang="en-US" dirty="0" err="1"/>
              <a:t>F</a:t>
            </a:r>
            <a:r>
              <a:rPr lang="en-US" dirty="0" smtClean="0"/>
              <a:t> </a:t>
            </a:r>
            <a:r>
              <a:rPr lang="en-US" dirty="0"/>
              <a:t>is 0.6, what is the probability that there will be more than 2 inches of rain or there will be less than 1 inch of snow given that the temperature rises above 30 </a:t>
            </a:r>
            <a:r>
              <a:rPr lang="en-US" baseline="30000" dirty="0" err="1"/>
              <a:t>o</a:t>
            </a:r>
            <a:r>
              <a:rPr lang="en-US" dirty="0" err="1"/>
              <a:t>F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408</Words>
  <Application>Microsoft Office PowerPoint</Application>
  <PresentationFormat>On-screen Show (4:3)</PresentationFormat>
  <Paragraphs>31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Equation</vt:lpstr>
      <vt:lpstr>Chapter 4: Conditional Probability</vt:lpstr>
      <vt:lpstr>Example 1: Conditional Probability</vt:lpstr>
      <vt:lpstr>Example 2: Conditional Probability</vt:lpstr>
      <vt:lpstr>Example 3: Conditional Probability</vt:lpstr>
      <vt:lpstr>Theorem 4.10: Distributive Laws</vt:lpstr>
      <vt:lpstr>Example: Conditional Probabilities - Axioms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138</cp:revision>
  <dcterms:created xsi:type="dcterms:W3CDTF">2010-01-11T21:36:57Z</dcterms:created>
  <dcterms:modified xsi:type="dcterms:W3CDTF">2016-01-21T21:36:59Z</dcterms:modified>
</cp:coreProperties>
</file>