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5" r:id="rId2"/>
    <p:sldId id="321" r:id="rId3"/>
    <p:sldId id="322" r:id="rId4"/>
    <p:sldId id="323" r:id="rId5"/>
    <p:sldId id="260" r:id="rId6"/>
    <p:sldId id="316" r:id="rId7"/>
    <p:sldId id="318" r:id="rId8"/>
    <p:sldId id="280" r:id="rId9"/>
    <p:sldId id="324" r:id="rId10"/>
    <p:sldId id="319" r:id="rId11"/>
    <p:sldId id="320" r:id="rId12"/>
    <p:sldId id="290" r:id="rId13"/>
    <p:sldId id="29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5" autoAdjust="0"/>
    <p:restoredTop sz="94660" autoAdjust="0"/>
  </p:normalViewPr>
  <p:slideViewPr>
    <p:cSldViewPr>
      <p:cViewPr varScale="1">
        <p:scale>
          <a:sx n="85" d="100"/>
          <a:sy n="85" d="100"/>
        </p:scale>
        <p:origin x="4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209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STONE.ICS.PURDUE.EDU\lfindsen\My%20Documents\Stat%20311\Fig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TONE.ICS.PURDUE.EDU\lfindsen\My%20Documents\Stat%20311\Figur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Trial 1</c:v>
          </c:tx>
          <c:marker>
            <c:symbol val="none"/>
          </c:marker>
          <c:xVal>
            <c:numRef>
              <c:f>'Ch.1.1'!$A$2:$A$101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'Ch.1.1'!$D$2:$D$101</c:f>
              <c:numCache>
                <c:formatCode>General</c:formatCode>
                <c:ptCount val="100"/>
                <c:pt idx="0">
                  <c:v>0</c:v>
                </c:pt>
                <c:pt idx="1">
                  <c:v>0.5</c:v>
                </c:pt>
                <c:pt idx="2">
                  <c:v>0.66666666666666663</c:v>
                </c:pt>
                <c:pt idx="3">
                  <c:v>0.5</c:v>
                </c:pt>
                <c:pt idx="4">
                  <c:v>0.4</c:v>
                </c:pt>
                <c:pt idx="5">
                  <c:v>0.33333333333333331</c:v>
                </c:pt>
                <c:pt idx="6">
                  <c:v>0.42857142857142855</c:v>
                </c:pt>
                <c:pt idx="7">
                  <c:v>0.37500000000000028</c:v>
                </c:pt>
                <c:pt idx="8">
                  <c:v>0.33333333333333331</c:v>
                </c:pt>
                <c:pt idx="9">
                  <c:v>0.4</c:v>
                </c:pt>
                <c:pt idx="10">
                  <c:v>0.36363636363636381</c:v>
                </c:pt>
                <c:pt idx="11">
                  <c:v>0.41666666666666702</c:v>
                </c:pt>
                <c:pt idx="12">
                  <c:v>0.4615384615384619</c:v>
                </c:pt>
                <c:pt idx="13">
                  <c:v>0.42857142857142855</c:v>
                </c:pt>
                <c:pt idx="14">
                  <c:v>0.4</c:v>
                </c:pt>
                <c:pt idx="15">
                  <c:v>0.37500000000000028</c:v>
                </c:pt>
                <c:pt idx="16">
                  <c:v>0.35294117647058826</c:v>
                </c:pt>
                <c:pt idx="17">
                  <c:v>0.33333333333333331</c:v>
                </c:pt>
                <c:pt idx="18">
                  <c:v>0.31578947368421112</c:v>
                </c:pt>
                <c:pt idx="19">
                  <c:v>0.35000000000000026</c:v>
                </c:pt>
                <c:pt idx="20">
                  <c:v>0.33333333333333331</c:v>
                </c:pt>
                <c:pt idx="21">
                  <c:v>0.36363636363636381</c:v>
                </c:pt>
                <c:pt idx="22">
                  <c:v>0.39130434782608742</c:v>
                </c:pt>
                <c:pt idx="23">
                  <c:v>0.37500000000000028</c:v>
                </c:pt>
                <c:pt idx="24">
                  <c:v>0.36000000000000026</c:v>
                </c:pt>
                <c:pt idx="25">
                  <c:v>0.34615384615384631</c:v>
                </c:pt>
                <c:pt idx="26">
                  <c:v>0.37037037037037096</c:v>
                </c:pt>
                <c:pt idx="27">
                  <c:v>0.39285714285714313</c:v>
                </c:pt>
                <c:pt idx="28">
                  <c:v>0.41379310344827575</c:v>
                </c:pt>
                <c:pt idx="29">
                  <c:v>0.4</c:v>
                </c:pt>
                <c:pt idx="30">
                  <c:v>0.41935483870967794</c:v>
                </c:pt>
                <c:pt idx="31">
                  <c:v>0.40625</c:v>
                </c:pt>
                <c:pt idx="32">
                  <c:v>0.39393939393939437</c:v>
                </c:pt>
                <c:pt idx="33">
                  <c:v>0.38235294117647112</c:v>
                </c:pt>
                <c:pt idx="34">
                  <c:v>0.4</c:v>
                </c:pt>
                <c:pt idx="35">
                  <c:v>0.38888888888888978</c:v>
                </c:pt>
                <c:pt idx="36">
                  <c:v>0.37837837837837901</c:v>
                </c:pt>
                <c:pt idx="37">
                  <c:v>0.39473684210526344</c:v>
                </c:pt>
                <c:pt idx="38">
                  <c:v>0.4102564102564103</c:v>
                </c:pt>
                <c:pt idx="39">
                  <c:v>0.4</c:v>
                </c:pt>
                <c:pt idx="40">
                  <c:v>0.3902439024390244</c:v>
                </c:pt>
                <c:pt idx="41">
                  <c:v>0.38095238095238143</c:v>
                </c:pt>
                <c:pt idx="42">
                  <c:v>0.37209302325581423</c:v>
                </c:pt>
                <c:pt idx="43">
                  <c:v>0.36363636363636381</c:v>
                </c:pt>
                <c:pt idx="44">
                  <c:v>0.35555555555555557</c:v>
                </c:pt>
                <c:pt idx="45">
                  <c:v>0.34782608695652206</c:v>
                </c:pt>
                <c:pt idx="46">
                  <c:v>0.34042553191489416</c:v>
                </c:pt>
                <c:pt idx="47">
                  <c:v>0.33333333333333331</c:v>
                </c:pt>
                <c:pt idx="48">
                  <c:v>0.32653061224489843</c:v>
                </c:pt>
                <c:pt idx="49">
                  <c:v>0.34</c:v>
                </c:pt>
                <c:pt idx="50">
                  <c:v>0.33333333333333331</c:v>
                </c:pt>
                <c:pt idx="51">
                  <c:v>0.32692307692307743</c:v>
                </c:pt>
                <c:pt idx="52">
                  <c:v>0.32075471698113206</c:v>
                </c:pt>
                <c:pt idx="53">
                  <c:v>0.3148148148148156</c:v>
                </c:pt>
                <c:pt idx="54">
                  <c:v>0.30909090909090947</c:v>
                </c:pt>
                <c:pt idx="55">
                  <c:v>0.30357142857142855</c:v>
                </c:pt>
                <c:pt idx="56">
                  <c:v>0.31578947368421112</c:v>
                </c:pt>
                <c:pt idx="57">
                  <c:v>0.31034482758620724</c:v>
                </c:pt>
                <c:pt idx="58">
                  <c:v>0.30508474576271238</c:v>
                </c:pt>
                <c:pt idx="59">
                  <c:v>0.30000000000000027</c:v>
                </c:pt>
                <c:pt idx="60">
                  <c:v>0.29508196721311514</c:v>
                </c:pt>
                <c:pt idx="61">
                  <c:v>0.30645161290322581</c:v>
                </c:pt>
                <c:pt idx="62">
                  <c:v>0.30158730158730196</c:v>
                </c:pt>
                <c:pt idx="63">
                  <c:v>0.29687500000000028</c:v>
                </c:pt>
                <c:pt idx="64">
                  <c:v>0.29230769230769277</c:v>
                </c:pt>
                <c:pt idx="65">
                  <c:v>0.28787878787878851</c:v>
                </c:pt>
                <c:pt idx="66">
                  <c:v>0.2985074626865673</c:v>
                </c:pt>
                <c:pt idx="67">
                  <c:v>0.308823529411765</c:v>
                </c:pt>
                <c:pt idx="68">
                  <c:v>0.30434782608695682</c:v>
                </c:pt>
                <c:pt idx="69">
                  <c:v>0.30000000000000027</c:v>
                </c:pt>
                <c:pt idx="70">
                  <c:v>0.29577464788732422</c:v>
                </c:pt>
                <c:pt idx="71">
                  <c:v>0.29166666666666702</c:v>
                </c:pt>
                <c:pt idx="72">
                  <c:v>0.30136986301369917</c:v>
                </c:pt>
                <c:pt idx="73">
                  <c:v>0.29729729729729731</c:v>
                </c:pt>
                <c:pt idx="74">
                  <c:v>0.29333333333333333</c:v>
                </c:pt>
                <c:pt idx="75">
                  <c:v>0.30263157894736842</c:v>
                </c:pt>
                <c:pt idx="76">
                  <c:v>0.29870129870129869</c:v>
                </c:pt>
                <c:pt idx="77">
                  <c:v>0.29487179487179488</c:v>
                </c:pt>
                <c:pt idx="78">
                  <c:v>0.29113924050632856</c:v>
                </c:pt>
                <c:pt idx="79">
                  <c:v>0.28750000000000026</c:v>
                </c:pt>
                <c:pt idx="80">
                  <c:v>0.28395061728395105</c:v>
                </c:pt>
                <c:pt idx="81">
                  <c:v>0.28048780487804914</c:v>
                </c:pt>
                <c:pt idx="82">
                  <c:v>0.28915662650602403</c:v>
                </c:pt>
                <c:pt idx="83">
                  <c:v>0.28571428571428603</c:v>
                </c:pt>
                <c:pt idx="84">
                  <c:v>0.28235294117647097</c:v>
                </c:pt>
                <c:pt idx="85">
                  <c:v>0.27906976744186085</c:v>
                </c:pt>
                <c:pt idx="86">
                  <c:v>0.27586206896551757</c:v>
                </c:pt>
                <c:pt idx="87">
                  <c:v>0.27272727272727282</c:v>
                </c:pt>
                <c:pt idx="88">
                  <c:v>0.26966292134831482</c:v>
                </c:pt>
                <c:pt idx="89">
                  <c:v>0.26666666666666694</c:v>
                </c:pt>
                <c:pt idx="90">
                  <c:v>0.2747252747252748</c:v>
                </c:pt>
                <c:pt idx="91">
                  <c:v>0.27173913043478221</c:v>
                </c:pt>
                <c:pt idx="92">
                  <c:v>0.26881720430107531</c:v>
                </c:pt>
                <c:pt idx="93">
                  <c:v>0.26595744680851063</c:v>
                </c:pt>
                <c:pt idx="94">
                  <c:v>0.26315789473684231</c:v>
                </c:pt>
                <c:pt idx="95">
                  <c:v>0.26041666666666702</c:v>
                </c:pt>
                <c:pt idx="96">
                  <c:v>0.26804123711340205</c:v>
                </c:pt>
                <c:pt idx="97">
                  <c:v>0.26530612244897961</c:v>
                </c:pt>
                <c:pt idx="98">
                  <c:v>0.26262626262626282</c:v>
                </c:pt>
                <c:pt idx="99">
                  <c:v>0.26</c:v>
                </c:pt>
              </c:numCache>
            </c:numRef>
          </c:yVal>
          <c:smooth val="0"/>
        </c:ser>
        <c:ser>
          <c:idx val="1"/>
          <c:order val="1"/>
          <c:tx>
            <c:v>Trial 2</c:v>
          </c:tx>
          <c:marker>
            <c:symbol val="none"/>
          </c:marker>
          <c:xVal>
            <c:numRef>
              <c:f>'Ch.1.1'!$A$2:$A$101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'Ch.1.1'!$G$2:$G$101</c:f>
              <c:numCache>
                <c:formatCode>General</c:formatCode>
                <c:ptCount val="100"/>
                <c:pt idx="0">
                  <c:v>0</c:v>
                </c:pt>
                <c:pt idx="1">
                  <c:v>0</c:v>
                </c:pt>
                <c:pt idx="2">
                  <c:v>0.33333333333333331</c:v>
                </c:pt>
                <c:pt idx="3">
                  <c:v>0.25</c:v>
                </c:pt>
                <c:pt idx="4">
                  <c:v>0.4</c:v>
                </c:pt>
                <c:pt idx="5">
                  <c:v>0.33333333333333331</c:v>
                </c:pt>
                <c:pt idx="6">
                  <c:v>0.28571428571428603</c:v>
                </c:pt>
                <c:pt idx="7">
                  <c:v>0.25</c:v>
                </c:pt>
                <c:pt idx="8">
                  <c:v>0.22222222222222221</c:v>
                </c:pt>
                <c:pt idx="9">
                  <c:v>0.2</c:v>
                </c:pt>
                <c:pt idx="10">
                  <c:v>0.18181818181818202</c:v>
                </c:pt>
                <c:pt idx="11">
                  <c:v>0.16666666666666666</c:v>
                </c:pt>
                <c:pt idx="12">
                  <c:v>0.15384615384615408</c:v>
                </c:pt>
                <c:pt idx="13">
                  <c:v>0.14285714285714302</c:v>
                </c:pt>
                <c:pt idx="14">
                  <c:v>0.13333333333333341</c:v>
                </c:pt>
                <c:pt idx="15">
                  <c:v>0.125</c:v>
                </c:pt>
                <c:pt idx="16">
                  <c:v>0.17647058823529421</c:v>
                </c:pt>
                <c:pt idx="17">
                  <c:v>0.22222222222222221</c:v>
                </c:pt>
                <c:pt idx="18">
                  <c:v>0.21052631578947384</c:v>
                </c:pt>
                <c:pt idx="19">
                  <c:v>0.2</c:v>
                </c:pt>
                <c:pt idx="20">
                  <c:v>0.19047619047619074</c:v>
                </c:pt>
                <c:pt idx="21">
                  <c:v>0.18181818181818202</c:v>
                </c:pt>
                <c:pt idx="22">
                  <c:v>0.21739130434782636</c:v>
                </c:pt>
                <c:pt idx="23">
                  <c:v>0.20833333333333351</c:v>
                </c:pt>
                <c:pt idx="24">
                  <c:v>0.2</c:v>
                </c:pt>
                <c:pt idx="25">
                  <c:v>0.23076923076923106</c:v>
                </c:pt>
                <c:pt idx="26">
                  <c:v>0.22222222222222221</c:v>
                </c:pt>
                <c:pt idx="27">
                  <c:v>0.25</c:v>
                </c:pt>
                <c:pt idx="28">
                  <c:v>0.27586206896551757</c:v>
                </c:pt>
                <c:pt idx="29">
                  <c:v>0.26666666666666694</c:v>
                </c:pt>
                <c:pt idx="30">
                  <c:v>0.29032258064516164</c:v>
                </c:pt>
                <c:pt idx="31">
                  <c:v>0.28125</c:v>
                </c:pt>
                <c:pt idx="32">
                  <c:v>0.27272727272727282</c:v>
                </c:pt>
                <c:pt idx="33">
                  <c:v>0.29411764705882382</c:v>
                </c:pt>
                <c:pt idx="34">
                  <c:v>0.28571428571428603</c:v>
                </c:pt>
                <c:pt idx="35">
                  <c:v>0.27777777777777812</c:v>
                </c:pt>
                <c:pt idx="36">
                  <c:v>0.27027027027027062</c:v>
                </c:pt>
                <c:pt idx="37">
                  <c:v>0.26315789473684231</c:v>
                </c:pt>
                <c:pt idx="38">
                  <c:v>0.25641025641025639</c:v>
                </c:pt>
                <c:pt idx="39">
                  <c:v>0.27500000000000002</c:v>
                </c:pt>
                <c:pt idx="40">
                  <c:v>0.26829268292682928</c:v>
                </c:pt>
                <c:pt idx="41">
                  <c:v>0.28571428571428603</c:v>
                </c:pt>
                <c:pt idx="42">
                  <c:v>0.27906976744186085</c:v>
                </c:pt>
                <c:pt idx="43">
                  <c:v>0.29545454545454591</c:v>
                </c:pt>
                <c:pt idx="44">
                  <c:v>0.31111111111111112</c:v>
                </c:pt>
                <c:pt idx="45">
                  <c:v>0.3260869565217393</c:v>
                </c:pt>
                <c:pt idx="46">
                  <c:v>0.34042553191489416</c:v>
                </c:pt>
                <c:pt idx="47">
                  <c:v>0.33333333333333331</c:v>
                </c:pt>
                <c:pt idx="48">
                  <c:v>0.34693877551020447</c:v>
                </c:pt>
                <c:pt idx="49">
                  <c:v>0.34</c:v>
                </c:pt>
                <c:pt idx="50">
                  <c:v>0.33333333333333331</c:v>
                </c:pt>
                <c:pt idx="51">
                  <c:v>0.32692307692307743</c:v>
                </c:pt>
                <c:pt idx="52">
                  <c:v>0.32075471698113206</c:v>
                </c:pt>
                <c:pt idx="53">
                  <c:v>0.3148148148148156</c:v>
                </c:pt>
                <c:pt idx="54">
                  <c:v>0.30909090909090947</c:v>
                </c:pt>
                <c:pt idx="55">
                  <c:v>0.30357142857142855</c:v>
                </c:pt>
                <c:pt idx="56">
                  <c:v>0.2982456140350877</c:v>
                </c:pt>
                <c:pt idx="57">
                  <c:v>0.29310344827586232</c:v>
                </c:pt>
                <c:pt idx="58">
                  <c:v>0.28813559322033899</c:v>
                </c:pt>
                <c:pt idx="59">
                  <c:v>0.28333333333333333</c:v>
                </c:pt>
                <c:pt idx="60">
                  <c:v>0.27868852459016391</c:v>
                </c:pt>
                <c:pt idx="61">
                  <c:v>0.27419354838709675</c:v>
                </c:pt>
                <c:pt idx="62">
                  <c:v>0.26984126984126988</c:v>
                </c:pt>
                <c:pt idx="63">
                  <c:v>0.265625</c:v>
                </c:pt>
                <c:pt idx="64">
                  <c:v>0.26153846153846183</c:v>
                </c:pt>
                <c:pt idx="65">
                  <c:v>0.25757575757575757</c:v>
                </c:pt>
                <c:pt idx="66">
                  <c:v>0.25373134328358177</c:v>
                </c:pt>
                <c:pt idx="67">
                  <c:v>0.25</c:v>
                </c:pt>
                <c:pt idx="68">
                  <c:v>0.24637681159420291</c:v>
                </c:pt>
                <c:pt idx="69">
                  <c:v>0.24285714285714308</c:v>
                </c:pt>
                <c:pt idx="70">
                  <c:v>0.2394366197183099</c:v>
                </c:pt>
                <c:pt idx="71">
                  <c:v>0.23611111111111124</c:v>
                </c:pt>
                <c:pt idx="72">
                  <c:v>0.23287671232876697</c:v>
                </c:pt>
                <c:pt idx="73">
                  <c:v>0.22972972972972969</c:v>
                </c:pt>
                <c:pt idx="74">
                  <c:v>0.24000000000000013</c:v>
                </c:pt>
                <c:pt idx="75">
                  <c:v>0.25</c:v>
                </c:pt>
                <c:pt idx="76">
                  <c:v>0.25974025974025972</c:v>
                </c:pt>
                <c:pt idx="77">
                  <c:v>0.25641025641025639</c:v>
                </c:pt>
                <c:pt idx="78">
                  <c:v>0.25316455696202533</c:v>
                </c:pt>
                <c:pt idx="79">
                  <c:v>0.25</c:v>
                </c:pt>
                <c:pt idx="80">
                  <c:v>0.2592592592592593</c:v>
                </c:pt>
                <c:pt idx="81">
                  <c:v>0.25609756097560982</c:v>
                </c:pt>
                <c:pt idx="82">
                  <c:v>0.25301204819277107</c:v>
                </c:pt>
                <c:pt idx="83">
                  <c:v>0.25</c:v>
                </c:pt>
                <c:pt idx="84">
                  <c:v>0.24705882352941191</c:v>
                </c:pt>
                <c:pt idx="85">
                  <c:v>0.2558139534883721</c:v>
                </c:pt>
                <c:pt idx="86">
                  <c:v>0.26436781609195431</c:v>
                </c:pt>
                <c:pt idx="87">
                  <c:v>0.26136363636363635</c:v>
                </c:pt>
                <c:pt idx="88">
                  <c:v>0.25842696629213513</c:v>
                </c:pt>
                <c:pt idx="89">
                  <c:v>0.25555555555555554</c:v>
                </c:pt>
                <c:pt idx="90">
                  <c:v>0.25274725274725274</c:v>
                </c:pt>
                <c:pt idx="91">
                  <c:v>0.25</c:v>
                </c:pt>
                <c:pt idx="92">
                  <c:v>0.24731182795698925</c:v>
                </c:pt>
                <c:pt idx="93">
                  <c:v>0.24468085106382978</c:v>
                </c:pt>
                <c:pt idx="94">
                  <c:v>0.24210526315789496</c:v>
                </c:pt>
                <c:pt idx="95">
                  <c:v>0.23958333333333351</c:v>
                </c:pt>
                <c:pt idx="96">
                  <c:v>0.24742268041237145</c:v>
                </c:pt>
                <c:pt idx="97">
                  <c:v>0.24489795918367346</c:v>
                </c:pt>
                <c:pt idx="98">
                  <c:v>0.25252525252525254</c:v>
                </c:pt>
                <c:pt idx="99">
                  <c:v>0.25</c:v>
                </c:pt>
              </c:numCache>
            </c:numRef>
          </c:yVal>
          <c:smooth val="0"/>
        </c:ser>
        <c:ser>
          <c:idx val="2"/>
          <c:order val="2"/>
          <c:tx>
            <c:v>Trial 3</c:v>
          </c:tx>
          <c:marker>
            <c:symbol val="none"/>
          </c:marker>
          <c:xVal>
            <c:numRef>
              <c:f>'Ch.1.1'!$A$2:$A$101</c:f>
              <c:numCache>
                <c:formatCode>General</c:formatCode>
                <c:ptCount val="1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numCache>
            </c:numRef>
          </c:xVal>
          <c:yVal>
            <c:numRef>
              <c:f>'Ch.1.1'!$J$2:$J$101</c:f>
              <c:numCache>
                <c:formatCode>General</c:formatCode>
                <c:ptCount val="100"/>
                <c:pt idx="0">
                  <c:v>0</c:v>
                </c:pt>
                <c:pt idx="1">
                  <c:v>0</c:v>
                </c:pt>
                <c:pt idx="2">
                  <c:v>0</c:v>
                </c:pt>
                <c:pt idx="3">
                  <c:v>0.25</c:v>
                </c:pt>
                <c:pt idx="4">
                  <c:v>0.2</c:v>
                </c:pt>
                <c:pt idx="5">
                  <c:v>0.33333333333333331</c:v>
                </c:pt>
                <c:pt idx="6">
                  <c:v>0.28571428571428603</c:v>
                </c:pt>
                <c:pt idx="7">
                  <c:v>0.37500000000000028</c:v>
                </c:pt>
                <c:pt idx="8">
                  <c:v>0.33333333333333331</c:v>
                </c:pt>
                <c:pt idx="9">
                  <c:v>0.4</c:v>
                </c:pt>
                <c:pt idx="10">
                  <c:v>0.36363636363636381</c:v>
                </c:pt>
                <c:pt idx="11">
                  <c:v>0.41666666666666702</c:v>
                </c:pt>
                <c:pt idx="12">
                  <c:v>0.4615384615384619</c:v>
                </c:pt>
                <c:pt idx="13">
                  <c:v>0.42857142857142855</c:v>
                </c:pt>
                <c:pt idx="14">
                  <c:v>0.4</c:v>
                </c:pt>
                <c:pt idx="15">
                  <c:v>0.37500000000000028</c:v>
                </c:pt>
                <c:pt idx="16">
                  <c:v>0.41176470588235337</c:v>
                </c:pt>
                <c:pt idx="17">
                  <c:v>0.38888888888888978</c:v>
                </c:pt>
                <c:pt idx="18">
                  <c:v>0.36842105263157893</c:v>
                </c:pt>
                <c:pt idx="19">
                  <c:v>0.4</c:v>
                </c:pt>
                <c:pt idx="20">
                  <c:v>0.38095238095238143</c:v>
                </c:pt>
                <c:pt idx="21">
                  <c:v>0.36363636363636381</c:v>
                </c:pt>
                <c:pt idx="22">
                  <c:v>0.34782608695652206</c:v>
                </c:pt>
                <c:pt idx="23">
                  <c:v>0.37500000000000028</c:v>
                </c:pt>
                <c:pt idx="24">
                  <c:v>0.36000000000000026</c:v>
                </c:pt>
                <c:pt idx="25">
                  <c:v>0.34615384615384631</c:v>
                </c:pt>
                <c:pt idx="26">
                  <c:v>0.33333333333333331</c:v>
                </c:pt>
                <c:pt idx="27">
                  <c:v>0.32142857142857206</c:v>
                </c:pt>
                <c:pt idx="28">
                  <c:v>0.34482758620689696</c:v>
                </c:pt>
                <c:pt idx="29">
                  <c:v>0.33333333333333331</c:v>
                </c:pt>
                <c:pt idx="30">
                  <c:v>0.32258064516129065</c:v>
                </c:pt>
                <c:pt idx="31">
                  <c:v>0.31250000000000028</c:v>
                </c:pt>
                <c:pt idx="32">
                  <c:v>0.30303030303030332</c:v>
                </c:pt>
                <c:pt idx="33">
                  <c:v>0.29411764705882382</c:v>
                </c:pt>
                <c:pt idx="34">
                  <c:v>0.28571428571428603</c:v>
                </c:pt>
                <c:pt idx="35">
                  <c:v>0.30555555555555558</c:v>
                </c:pt>
                <c:pt idx="36">
                  <c:v>0.29729729729729731</c:v>
                </c:pt>
                <c:pt idx="37">
                  <c:v>0.31578947368421112</c:v>
                </c:pt>
                <c:pt idx="38">
                  <c:v>0.30769230769230782</c:v>
                </c:pt>
                <c:pt idx="39">
                  <c:v>0.30000000000000027</c:v>
                </c:pt>
                <c:pt idx="40">
                  <c:v>0.29268292682926883</c:v>
                </c:pt>
                <c:pt idx="41">
                  <c:v>0.28571428571428603</c:v>
                </c:pt>
                <c:pt idx="42">
                  <c:v>0.27906976744186085</c:v>
                </c:pt>
                <c:pt idx="43">
                  <c:v>0.27272727272727282</c:v>
                </c:pt>
                <c:pt idx="44">
                  <c:v>0.28888888888888947</c:v>
                </c:pt>
                <c:pt idx="45">
                  <c:v>0.28260869565217417</c:v>
                </c:pt>
                <c:pt idx="46">
                  <c:v>0.27659574468085107</c:v>
                </c:pt>
                <c:pt idx="47">
                  <c:v>0.27083333333333326</c:v>
                </c:pt>
                <c:pt idx="48">
                  <c:v>0.26530612244897961</c:v>
                </c:pt>
                <c:pt idx="49">
                  <c:v>0.26</c:v>
                </c:pt>
                <c:pt idx="50">
                  <c:v>0.25490196078431382</c:v>
                </c:pt>
                <c:pt idx="51">
                  <c:v>0.25</c:v>
                </c:pt>
                <c:pt idx="52">
                  <c:v>0.24528301886792481</c:v>
                </c:pt>
                <c:pt idx="53">
                  <c:v>0.24074074074074087</c:v>
                </c:pt>
                <c:pt idx="54">
                  <c:v>0.23636363636363636</c:v>
                </c:pt>
                <c:pt idx="55">
                  <c:v>0.23214285714285721</c:v>
                </c:pt>
                <c:pt idx="56">
                  <c:v>0.22807017543859637</c:v>
                </c:pt>
                <c:pt idx="57">
                  <c:v>0.22413793103448276</c:v>
                </c:pt>
                <c:pt idx="58">
                  <c:v>0.22033898305084745</c:v>
                </c:pt>
                <c:pt idx="59">
                  <c:v>0.2166666666666667</c:v>
                </c:pt>
                <c:pt idx="60">
                  <c:v>0.21311475409836081</c:v>
                </c:pt>
                <c:pt idx="61">
                  <c:v>0.20967741935483872</c:v>
                </c:pt>
                <c:pt idx="62">
                  <c:v>0.2063492063492065</c:v>
                </c:pt>
                <c:pt idx="63">
                  <c:v>0.21875000000000014</c:v>
                </c:pt>
                <c:pt idx="64">
                  <c:v>0.23076923076923106</c:v>
                </c:pt>
                <c:pt idx="65">
                  <c:v>0.24242424242424257</c:v>
                </c:pt>
                <c:pt idx="66">
                  <c:v>0.23880597014925373</c:v>
                </c:pt>
                <c:pt idx="67">
                  <c:v>0.25</c:v>
                </c:pt>
                <c:pt idx="68">
                  <c:v>0.24637681159420291</c:v>
                </c:pt>
                <c:pt idx="69">
                  <c:v>0.24285714285714308</c:v>
                </c:pt>
                <c:pt idx="70">
                  <c:v>0.2394366197183099</c:v>
                </c:pt>
                <c:pt idx="71">
                  <c:v>0.23611111111111124</c:v>
                </c:pt>
                <c:pt idx="72">
                  <c:v>0.23287671232876697</c:v>
                </c:pt>
                <c:pt idx="73">
                  <c:v>0.24324324324324342</c:v>
                </c:pt>
                <c:pt idx="74">
                  <c:v>0.24000000000000013</c:v>
                </c:pt>
                <c:pt idx="75">
                  <c:v>0.23684210526315788</c:v>
                </c:pt>
                <c:pt idx="76">
                  <c:v>0.23376623376623407</c:v>
                </c:pt>
                <c:pt idx="77">
                  <c:v>0.23076923076923106</c:v>
                </c:pt>
                <c:pt idx="78">
                  <c:v>0.22784810126582292</c:v>
                </c:pt>
                <c:pt idx="79">
                  <c:v>0.23750000000000004</c:v>
                </c:pt>
                <c:pt idx="80">
                  <c:v>0.23456790123456789</c:v>
                </c:pt>
                <c:pt idx="81">
                  <c:v>0.23170731707317074</c:v>
                </c:pt>
                <c:pt idx="82">
                  <c:v>0.2289156626506024</c:v>
                </c:pt>
                <c:pt idx="83">
                  <c:v>0.22619047619047633</c:v>
                </c:pt>
                <c:pt idx="84">
                  <c:v>0.2352941176470589</c:v>
                </c:pt>
                <c:pt idx="85">
                  <c:v>0.23255813953488386</c:v>
                </c:pt>
                <c:pt idx="86">
                  <c:v>0.2298850574712645</c:v>
                </c:pt>
                <c:pt idx="87">
                  <c:v>0.23863636363636381</c:v>
                </c:pt>
                <c:pt idx="88">
                  <c:v>0.23595505617977541</c:v>
                </c:pt>
                <c:pt idx="89">
                  <c:v>0.23333333333333348</c:v>
                </c:pt>
                <c:pt idx="90">
                  <c:v>0.24175824175824195</c:v>
                </c:pt>
                <c:pt idx="91">
                  <c:v>0.23913043478260884</c:v>
                </c:pt>
                <c:pt idx="92">
                  <c:v>0.23655913978494639</c:v>
                </c:pt>
                <c:pt idx="93">
                  <c:v>0.24468085106382978</c:v>
                </c:pt>
                <c:pt idx="94">
                  <c:v>0.24210526315789496</c:v>
                </c:pt>
                <c:pt idx="95">
                  <c:v>0.23958333333333351</c:v>
                </c:pt>
                <c:pt idx="96">
                  <c:v>0.23711340206185574</c:v>
                </c:pt>
                <c:pt idx="97">
                  <c:v>0.23469387755102056</c:v>
                </c:pt>
                <c:pt idx="98">
                  <c:v>0.2323232323232324</c:v>
                </c:pt>
                <c:pt idx="99">
                  <c:v>0.23</c:v>
                </c:pt>
              </c:numCache>
            </c:numRef>
          </c:yVal>
          <c:smooth val="0"/>
        </c:ser>
        <c:ser>
          <c:idx val="3"/>
          <c:order val="3"/>
          <c:tx>
            <c:v>0.25</c:v>
          </c:tx>
          <c:spPr>
            <a:ln w="15875">
              <a:solidFill>
                <a:schemeClr val="tx1"/>
              </a:solidFill>
              <a:prstDash val="dash"/>
            </a:ln>
          </c:spPr>
          <c:marker>
            <c:symbol val="none"/>
          </c:marker>
          <c:xVal>
            <c:numRef>
              <c:f>'Ch.1.1'!$K$2:$K$3</c:f>
              <c:numCache>
                <c:formatCode>General</c:formatCode>
                <c:ptCount val="2"/>
                <c:pt idx="0">
                  <c:v>0</c:v>
                </c:pt>
                <c:pt idx="1">
                  <c:v>100</c:v>
                </c:pt>
              </c:numCache>
            </c:numRef>
          </c:xVal>
          <c:yVal>
            <c:numRef>
              <c:f>'Ch.1.1'!$L$2:$L$3</c:f>
              <c:numCache>
                <c:formatCode>General</c:formatCode>
                <c:ptCount val="2"/>
                <c:pt idx="0">
                  <c:v>0.25</c:v>
                </c:pt>
                <c:pt idx="1">
                  <c:v>0.25</c:v>
                </c:pt>
              </c:numCache>
            </c:numRef>
          </c:yVal>
          <c:smooth val="0"/>
        </c:ser>
        <c:dLbls>
          <c:showLegendKey val="0"/>
          <c:showVal val="0"/>
          <c:showCatName val="0"/>
          <c:showSerName val="0"/>
          <c:showPercent val="0"/>
          <c:showBubbleSize val="0"/>
        </c:dLbls>
        <c:axId val="193182640"/>
        <c:axId val="193183200"/>
      </c:scatterChart>
      <c:valAx>
        <c:axId val="193182640"/>
        <c:scaling>
          <c:orientation val="minMax"/>
          <c:max val="100"/>
        </c:scaling>
        <c:delete val="0"/>
        <c:axPos val="b"/>
        <c:title>
          <c:tx>
            <c:rich>
              <a:bodyPr/>
              <a:lstStyle/>
              <a:p>
                <a:pPr>
                  <a:defRPr/>
                </a:pPr>
                <a:r>
                  <a:rPr lang="en-US"/>
                  <a:t>Number of draws</a:t>
                </a:r>
              </a:p>
            </c:rich>
          </c:tx>
          <c:layout/>
          <c:overlay val="0"/>
        </c:title>
        <c:numFmt formatCode="General" sourceLinked="1"/>
        <c:majorTickMark val="out"/>
        <c:minorTickMark val="none"/>
        <c:tickLblPos val="nextTo"/>
        <c:crossAx val="193183200"/>
        <c:crosses val="autoZero"/>
        <c:crossBetween val="midCat"/>
      </c:valAx>
      <c:valAx>
        <c:axId val="193183200"/>
        <c:scaling>
          <c:orientation val="minMax"/>
        </c:scaling>
        <c:delete val="0"/>
        <c:axPos val="l"/>
        <c:title>
          <c:tx>
            <c:rich>
              <a:bodyPr rot="-5400000" vert="horz"/>
              <a:lstStyle/>
              <a:p>
                <a:pPr>
                  <a:defRPr/>
                </a:pPr>
                <a:r>
                  <a:rPr lang="en-US" dirty="0"/>
                  <a:t>Proportion of Hearts</a:t>
                </a:r>
              </a:p>
            </c:rich>
          </c:tx>
          <c:layout/>
          <c:overlay val="0"/>
        </c:title>
        <c:numFmt formatCode="General" sourceLinked="1"/>
        <c:majorTickMark val="out"/>
        <c:minorTickMark val="none"/>
        <c:tickLblPos val="nextTo"/>
        <c:crossAx val="193182640"/>
        <c:crosses val="autoZero"/>
        <c:crossBetween val="midCat"/>
      </c:valAx>
    </c:plotArea>
    <c:legend>
      <c:legendPos val="r"/>
      <c:layout/>
      <c:overlay val="0"/>
    </c:legend>
    <c:plotVisOnly val="1"/>
    <c:dispBlanksAs val="gap"/>
    <c:showDLblsOverMax val="0"/>
  </c:chart>
  <c:txPr>
    <a:bodyPr/>
    <a:lstStyle/>
    <a:p>
      <a:pPr>
        <a:defRPr sz="2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Trial 1</c:v>
          </c:tx>
          <c:marker>
            <c:symbol val="none"/>
          </c:marker>
          <c:xVal>
            <c:numRef>
              <c:f>'Ch.1.1'!$O$2:$O$1001</c:f>
              <c:numCache>
                <c:formatCode>General</c:formatCode>
                <c:ptCount val="10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numCache>
            </c:numRef>
          </c:xVal>
          <c:yVal>
            <c:numRef>
              <c:f>'Ch.1.1'!$R$2:$R$1001</c:f>
              <c:numCache>
                <c:formatCode>General</c:formatCode>
                <c:ptCount val="1000"/>
                <c:pt idx="0">
                  <c:v>0</c:v>
                </c:pt>
                <c:pt idx="1">
                  <c:v>0.5</c:v>
                </c:pt>
                <c:pt idx="2">
                  <c:v>0.33333333333333331</c:v>
                </c:pt>
                <c:pt idx="3">
                  <c:v>0.5</c:v>
                </c:pt>
                <c:pt idx="4">
                  <c:v>0.4</c:v>
                </c:pt>
                <c:pt idx="5">
                  <c:v>0.33333333333333331</c:v>
                </c:pt>
                <c:pt idx="6">
                  <c:v>0.28571428571428603</c:v>
                </c:pt>
                <c:pt idx="7">
                  <c:v>0.37500000000000028</c:v>
                </c:pt>
                <c:pt idx="8">
                  <c:v>0.33333333333333331</c:v>
                </c:pt>
                <c:pt idx="9">
                  <c:v>0.30000000000000027</c:v>
                </c:pt>
                <c:pt idx="10">
                  <c:v>0.36363636363636381</c:v>
                </c:pt>
                <c:pt idx="11">
                  <c:v>0.33333333333333331</c:v>
                </c:pt>
                <c:pt idx="12">
                  <c:v>0.3846153846153848</c:v>
                </c:pt>
                <c:pt idx="13">
                  <c:v>0.42857142857142855</c:v>
                </c:pt>
                <c:pt idx="14">
                  <c:v>0.4</c:v>
                </c:pt>
                <c:pt idx="15">
                  <c:v>0.37500000000000028</c:v>
                </c:pt>
                <c:pt idx="16">
                  <c:v>0.35294117647058826</c:v>
                </c:pt>
                <c:pt idx="17">
                  <c:v>0.33333333333333331</c:v>
                </c:pt>
                <c:pt idx="18">
                  <c:v>0.36842105263157893</c:v>
                </c:pt>
                <c:pt idx="19">
                  <c:v>0.35000000000000026</c:v>
                </c:pt>
                <c:pt idx="20">
                  <c:v>0.33333333333333331</c:v>
                </c:pt>
                <c:pt idx="21">
                  <c:v>0.31818181818181851</c:v>
                </c:pt>
                <c:pt idx="22">
                  <c:v>0.30434782608695682</c:v>
                </c:pt>
                <c:pt idx="23">
                  <c:v>0.29166666666666702</c:v>
                </c:pt>
                <c:pt idx="24">
                  <c:v>0.28000000000000008</c:v>
                </c:pt>
                <c:pt idx="25">
                  <c:v>0.26923076923076938</c:v>
                </c:pt>
                <c:pt idx="26">
                  <c:v>0.29629629629629628</c:v>
                </c:pt>
                <c:pt idx="27">
                  <c:v>0.32142857142857206</c:v>
                </c:pt>
                <c:pt idx="28">
                  <c:v>0.34482758620689696</c:v>
                </c:pt>
                <c:pt idx="29">
                  <c:v>0.33333333333333331</c:v>
                </c:pt>
                <c:pt idx="30">
                  <c:v>0.35483870967741987</c:v>
                </c:pt>
                <c:pt idx="31">
                  <c:v>0.34375</c:v>
                </c:pt>
                <c:pt idx="32">
                  <c:v>0.33333333333333331</c:v>
                </c:pt>
                <c:pt idx="33">
                  <c:v>0.32352941176470651</c:v>
                </c:pt>
                <c:pt idx="34">
                  <c:v>0.31428571428571456</c:v>
                </c:pt>
                <c:pt idx="35">
                  <c:v>0.30555555555555558</c:v>
                </c:pt>
                <c:pt idx="36">
                  <c:v>0.29729729729729731</c:v>
                </c:pt>
                <c:pt idx="37">
                  <c:v>0.31578947368421112</c:v>
                </c:pt>
                <c:pt idx="38">
                  <c:v>0.30769230769230782</c:v>
                </c:pt>
                <c:pt idx="39">
                  <c:v>0.30000000000000027</c:v>
                </c:pt>
                <c:pt idx="40">
                  <c:v>0.29268292682926883</c:v>
                </c:pt>
                <c:pt idx="41">
                  <c:v>0.28571428571428603</c:v>
                </c:pt>
                <c:pt idx="42">
                  <c:v>0.27906976744186085</c:v>
                </c:pt>
                <c:pt idx="43">
                  <c:v>0.27272727272727282</c:v>
                </c:pt>
                <c:pt idx="44">
                  <c:v>0.26666666666666694</c:v>
                </c:pt>
                <c:pt idx="45">
                  <c:v>0.26086956521739157</c:v>
                </c:pt>
                <c:pt idx="46">
                  <c:v>0.25531914893617019</c:v>
                </c:pt>
                <c:pt idx="47">
                  <c:v>0.25</c:v>
                </c:pt>
                <c:pt idx="48">
                  <c:v>0.26530612244897961</c:v>
                </c:pt>
                <c:pt idx="49">
                  <c:v>0.26</c:v>
                </c:pt>
                <c:pt idx="50">
                  <c:v>0.25490196078431382</c:v>
                </c:pt>
                <c:pt idx="51">
                  <c:v>0.25</c:v>
                </c:pt>
                <c:pt idx="52">
                  <c:v>0.24528301886792481</c:v>
                </c:pt>
                <c:pt idx="53">
                  <c:v>0.2592592592592593</c:v>
                </c:pt>
                <c:pt idx="54">
                  <c:v>0.25454545454545424</c:v>
                </c:pt>
                <c:pt idx="55">
                  <c:v>0.25</c:v>
                </c:pt>
                <c:pt idx="56">
                  <c:v>0.26315789473684231</c:v>
                </c:pt>
                <c:pt idx="57">
                  <c:v>0.25862068965517271</c:v>
                </c:pt>
                <c:pt idx="58">
                  <c:v>0.25423728813559293</c:v>
                </c:pt>
                <c:pt idx="59">
                  <c:v>0.26666666666666694</c:v>
                </c:pt>
                <c:pt idx="60">
                  <c:v>0.27868852459016391</c:v>
                </c:pt>
                <c:pt idx="61">
                  <c:v>0.27419354838709675</c:v>
                </c:pt>
                <c:pt idx="62">
                  <c:v>0.26984126984126988</c:v>
                </c:pt>
                <c:pt idx="63">
                  <c:v>0.265625</c:v>
                </c:pt>
                <c:pt idx="64">
                  <c:v>0.26153846153846183</c:v>
                </c:pt>
                <c:pt idx="65">
                  <c:v>0.25757575757575757</c:v>
                </c:pt>
                <c:pt idx="66">
                  <c:v>0.26865671641791045</c:v>
                </c:pt>
                <c:pt idx="67">
                  <c:v>0.26470588235294151</c:v>
                </c:pt>
                <c:pt idx="68">
                  <c:v>0.27536231884057982</c:v>
                </c:pt>
                <c:pt idx="69">
                  <c:v>0.27142857142857174</c:v>
                </c:pt>
                <c:pt idx="70">
                  <c:v>0.26760563380281688</c:v>
                </c:pt>
                <c:pt idx="71">
                  <c:v>0.26388888888888951</c:v>
                </c:pt>
                <c:pt idx="72">
                  <c:v>0.26027397260273971</c:v>
                </c:pt>
                <c:pt idx="73">
                  <c:v>0.25675675675675674</c:v>
                </c:pt>
                <c:pt idx="74">
                  <c:v>0.25333333333333324</c:v>
                </c:pt>
                <c:pt idx="75">
                  <c:v>0.25</c:v>
                </c:pt>
                <c:pt idx="76">
                  <c:v>0.25974025974025972</c:v>
                </c:pt>
                <c:pt idx="77">
                  <c:v>0.25641025641025639</c:v>
                </c:pt>
                <c:pt idx="78">
                  <c:v>0.26582278481012683</c:v>
                </c:pt>
                <c:pt idx="79">
                  <c:v>0.26250000000000001</c:v>
                </c:pt>
                <c:pt idx="80">
                  <c:v>0.2592592592592593</c:v>
                </c:pt>
                <c:pt idx="81">
                  <c:v>0.25609756097560982</c:v>
                </c:pt>
                <c:pt idx="82">
                  <c:v>0.26506024096385572</c:v>
                </c:pt>
                <c:pt idx="83">
                  <c:v>0.27380952380952411</c:v>
                </c:pt>
                <c:pt idx="84">
                  <c:v>0.27058823529411802</c:v>
                </c:pt>
                <c:pt idx="85">
                  <c:v>0.27906976744186085</c:v>
                </c:pt>
                <c:pt idx="86">
                  <c:v>0.27586206896551757</c:v>
                </c:pt>
                <c:pt idx="87">
                  <c:v>0.27272727272727282</c:v>
                </c:pt>
                <c:pt idx="88">
                  <c:v>0.26966292134831482</c:v>
                </c:pt>
                <c:pt idx="89">
                  <c:v>0.27777777777777812</c:v>
                </c:pt>
                <c:pt idx="90">
                  <c:v>0.2747252747252748</c:v>
                </c:pt>
                <c:pt idx="91">
                  <c:v>0.27173913043478221</c:v>
                </c:pt>
                <c:pt idx="92">
                  <c:v>0.26881720430107531</c:v>
                </c:pt>
                <c:pt idx="93">
                  <c:v>0.26595744680851063</c:v>
                </c:pt>
                <c:pt idx="94">
                  <c:v>0.26315789473684231</c:v>
                </c:pt>
                <c:pt idx="95">
                  <c:v>0.26041666666666702</c:v>
                </c:pt>
                <c:pt idx="96">
                  <c:v>0.26804123711340205</c:v>
                </c:pt>
                <c:pt idx="97">
                  <c:v>0.26530612244897961</c:v>
                </c:pt>
                <c:pt idx="98">
                  <c:v>0.26262626262626282</c:v>
                </c:pt>
                <c:pt idx="99">
                  <c:v>0.26</c:v>
                </c:pt>
                <c:pt idx="100">
                  <c:v>0.26732673267326762</c:v>
                </c:pt>
                <c:pt idx="101">
                  <c:v>0.26470588235294151</c:v>
                </c:pt>
                <c:pt idx="102">
                  <c:v>0.26213592233009703</c:v>
                </c:pt>
                <c:pt idx="103">
                  <c:v>0.25961538461538464</c:v>
                </c:pt>
                <c:pt idx="104">
                  <c:v>0.25714285714285745</c:v>
                </c:pt>
                <c:pt idx="105">
                  <c:v>0.25471698113207591</c:v>
                </c:pt>
                <c:pt idx="106">
                  <c:v>0.26168224299065451</c:v>
                </c:pt>
                <c:pt idx="107">
                  <c:v>0.2592592592592593</c:v>
                </c:pt>
                <c:pt idx="108">
                  <c:v>0.25688073394495486</c:v>
                </c:pt>
                <c:pt idx="109">
                  <c:v>0.25454545454545424</c:v>
                </c:pt>
                <c:pt idx="110">
                  <c:v>0.25225225225225228</c:v>
                </c:pt>
                <c:pt idx="111">
                  <c:v>0.25</c:v>
                </c:pt>
                <c:pt idx="112">
                  <c:v>0.24778761061946916</c:v>
                </c:pt>
                <c:pt idx="113">
                  <c:v>0.24561403508771945</c:v>
                </c:pt>
                <c:pt idx="114">
                  <c:v>0.24347826086956537</c:v>
                </c:pt>
                <c:pt idx="115">
                  <c:v>0.24137931034482771</c:v>
                </c:pt>
                <c:pt idx="116">
                  <c:v>0.23931623931623958</c:v>
                </c:pt>
                <c:pt idx="117">
                  <c:v>0.23728813559322065</c:v>
                </c:pt>
                <c:pt idx="118">
                  <c:v>0.2352941176470589</c:v>
                </c:pt>
                <c:pt idx="119">
                  <c:v>0.2416666666666667</c:v>
                </c:pt>
                <c:pt idx="120">
                  <c:v>0.23966942148760348</c:v>
                </c:pt>
                <c:pt idx="121">
                  <c:v>0.2377049180327869</c:v>
                </c:pt>
                <c:pt idx="122">
                  <c:v>0.23577235772357719</c:v>
                </c:pt>
                <c:pt idx="123">
                  <c:v>0.24193548387096817</c:v>
                </c:pt>
                <c:pt idx="124">
                  <c:v>0.24000000000000013</c:v>
                </c:pt>
                <c:pt idx="125">
                  <c:v>0.23809523809523836</c:v>
                </c:pt>
                <c:pt idx="126">
                  <c:v>0.23622047244094491</c:v>
                </c:pt>
                <c:pt idx="127">
                  <c:v>0.2421875</c:v>
                </c:pt>
                <c:pt idx="128">
                  <c:v>0.24031007751937991</c:v>
                </c:pt>
                <c:pt idx="129">
                  <c:v>0.23846153846153861</c:v>
                </c:pt>
                <c:pt idx="130">
                  <c:v>0.23664122137404581</c:v>
                </c:pt>
                <c:pt idx="131">
                  <c:v>0.24242424242424257</c:v>
                </c:pt>
                <c:pt idx="132">
                  <c:v>0.24060150375939848</c:v>
                </c:pt>
                <c:pt idx="133">
                  <c:v>0.23880597014925373</c:v>
                </c:pt>
                <c:pt idx="134">
                  <c:v>0.24444444444444477</c:v>
                </c:pt>
                <c:pt idx="135">
                  <c:v>0.24264705882352941</c:v>
                </c:pt>
                <c:pt idx="136">
                  <c:v>0.240875912408759</c:v>
                </c:pt>
                <c:pt idx="137">
                  <c:v>0.24637681159420291</c:v>
                </c:pt>
                <c:pt idx="138">
                  <c:v>0.24460431654676279</c:v>
                </c:pt>
                <c:pt idx="139">
                  <c:v>0.25</c:v>
                </c:pt>
                <c:pt idx="140">
                  <c:v>0.24822695035460993</c:v>
                </c:pt>
                <c:pt idx="141">
                  <c:v>0.25352112676056326</c:v>
                </c:pt>
                <c:pt idx="142">
                  <c:v>0.25174825174825177</c:v>
                </c:pt>
                <c:pt idx="143">
                  <c:v>0.25</c:v>
                </c:pt>
                <c:pt idx="144">
                  <c:v>0.24827586206896551</c:v>
                </c:pt>
                <c:pt idx="145">
                  <c:v>0.24657534246575341</c:v>
                </c:pt>
                <c:pt idx="146">
                  <c:v>0.24489795918367346</c:v>
                </c:pt>
                <c:pt idx="147">
                  <c:v>0.24324324324324342</c:v>
                </c:pt>
                <c:pt idx="148">
                  <c:v>0.24161073825503371</c:v>
                </c:pt>
                <c:pt idx="149">
                  <c:v>0.2466666666666667</c:v>
                </c:pt>
                <c:pt idx="150">
                  <c:v>0.24503311258278163</c:v>
                </c:pt>
                <c:pt idx="151">
                  <c:v>0.24342105263157895</c:v>
                </c:pt>
                <c:pt idx="152">
                  <c:v>0.24183006535947721</c:v>
                </c:pt>
                <c:pt idx="153">
                  <c:v>0.24675324675324689</c:v>
                </c:pt>
                <c:pt idx="154">
                  <c:v>0.24516129032258074</c:v>
                </c:pt>
                <c:pt idx="155">
                  <c:v>0.24358974358974375</c:v>
                </c:pt>
                <c:pt idx="156">
                  <c:v>0.24203821656050972</c:v>
                </c:pt>
                <c:pt idx="157">
                  <c:v>0.24050632911392422</c:v>
                </c:pt>
                <c:pt idx="158">
                  <c:v>0.23899371069182404</c:v>
                </c:pt>
                <c:pt idx="159">
                  <c:v>0.23750000000000004</c:v>
                </c:pt>
                <c:pt idx="160">
                  <c:v>0.23602484472049703</c:v>
                </c:pt>
                <c:pt idx="161">
                  <c:v>0.24074074074074087</c:v>
                </c:pt>
                <c:pt idx="162">
                  <c:v>0.23926380368098171</c:v>
                </c:pt>
                <c:pt idx="163">
                  <c:v>0.23780487804878037</c:v>
                </c:pt>
                <c:pt idx="164">
                  <c:v>0.24242424242424257</c:v>
                </c:pt>
                <c:pt idx="165">
                  <c:v>0.24096385542168688</c:v>
                </c:pt>
                <c:pt idx="166">
                  <c:v>0.24550898203592841</c:v>
                </c:pt>
                <c:pt idx="167">
                  <c:v>0.24404761904761904</c:v>
                </c:pt>
                <c:pt idx="168">
                  <c:v>0.24260355029585787</c:v>
                </c:pt>
                <c:pt idx="169">
                  <c:v>0.24117647058823541</c:v>
                </c:pt>
                <c:pt idx="170">
                  <c:v>0.23976608187134543</c:v>
                </c:pt>
                <c:pt idx="171">
                  <c:v>0.23837209302325582</c:v>
                </c:pt>
                <c:pt idx="172">
                  <c:v>0.23699421965317921</c:v>
                </c:pt>
                <c:pt idx="173">
                  <c:v>0.24137931034482771</c:v>
                </c:pt>
                <c:pt idx="174">
                  <c:v>0.24571428571428597</c:v>
                </c:pt>
                <c:pt idx="175">
                  <c:v>0.24431818181818202</c:v>
                </c:pt>
                <c:pt idx="176">
                  <c:v>0.24293785310734492</c:v>
                </c:pt>
                <c:pt idx="177">
                  <c:v>0.24719101123595505</c:v>
                </c:pt>
                <c:pt idx="178">
                  <c:v>0.24581005586592203</c:v>
                </c:pt>
                <c:pt idx="179">
                  <c:v>0.24444444444444477</c:v>
                </c:pt>
                <c:pt idx="180">
                  <c:v>0.24309392265193383</c:v>
                </c:pt>
                <c:pt idx="181">
                  <c:v>0.24175824175824195</c:v>
                </c:pt>
                <c:pt idx="182">
                  <c:v>0.24043715846994551</c:v>
                </c:pt>
                <c:pt idx="183">
                  <c:v>0.23913043478260884</c:v>
                </c:pt>
                <c:pt idx="184">
                  <c:v>0.24324324324324342</c:v>
                </c:pt>
                <c:pt idx="185">
                  <c:v>0.24193548387096817</c:v>
                </c:pt>
                <c:pt idx="186">
                  <c:v>0.24598930481283454</c:v>
                </c:pt>
                <c:pt idx="187">
                  <c:v>0.24468085106382978</c:v>
                </c:pt>
                <c:pt idx="188">
                  <c:v>0.2486772486772488</c:v>
                </c:pt>
                <c:pt idx="189">
                  <c:v>0.24736842105263182</c:v>
                </c:pt>
                <c:pt idx="190">
                  <c:v>0.24607329842931941</c:v>
                </c:pt>
                <c:pt idx="191">
                  <c:v>0.25</c:v>
                </c:pt>
                <c:pt idx="192">
                  <c:v>0.24870466321243537</c:v>
                </c:pt>
                <c:pt idx="193">
                  <c:v>0.24742268041237145</c:v>
                </c:pt>
                <c:pt idx="194">
                  <c:v>0.2461538461538462</c:v>
                </c:pt>
                <c:pt idx="195">
                  <c:v>0.24489795918367346</c:v>
                </c:pt>
                <c:pt idx="196">
                  <c:v>0.24365482233502539</c:v>
                </c:pt>
                <c:pt idx="197">
                  <c:v>0.24747474747474749</c:v>
                </c:pt>
                <c:pt idx="198">
                  <c:v>0.24623115577889468</c:v>
                </c:pt>
                <c:pt idx="199">
                  <c:v>0.25</c:v>
                </c:pt>
                <c:pt idx="200">
                  <c:v>0.24875621890547281</c:v>
                </c:pt>
                <c:pt idx="201">
                  <c:v>0.24752475247524766</c:v>
                </c:pt>
                <c:pt idx="202">
                  <c:v>0.24630541871921191</c:v>
                </c:pt>
                <c:pt idx="203">
                  <c:v>0.24509803921568626</c:v>
                </c:pt>
                <c:pt idx="204">
                  <c:v>0.24390243902439054</c:v>
                </c:pt>
                <c:pt idx="205">
                  <c:v>0.24271844660194203</c:v>
                </c:pt>
                <c:pt idx="206">
                  <c:v>0.24637681159420291</c:v>
                </c:pt>
                <c:pt idx="207">
                  <c:v>0.25</c:v>
                </c:pt>
                <c:pt idx="208">
                  <c:v>0.24880382775119633</c:v>
                </c:pt>
                <c:pt idx="209">
                  <c:v>0.24761904761904771</c:v>
                </c:pt>
                <c:pt idx="210">
                  <c:v>0.24644549763033213</c:v>
                </c:pt>
                <c:pt idx="211">
                  <c:v>0.24528301886792481</c:v>
                </c:pt>
                <c:pt idx="212">
                  <c:v>0.24413145539906117</c:v>
                </c:pt>
                <c:pt idx="213">
                  <c:v>0.24299065420560748</c:v>
                </c:pt>
                <c:pt idx="214">
                  <c:v>0.24186046511627929</c:v>
                </c:pt>
                <c:pt idx="215">
                  <c:v>0.24537037037037041</c:v>
                </c:pt>
                <c:pt idx="216">
                  <c:v>0.2442396313364058</c:v>
                </c:pt>
                <c:pt idx="217">
                  <c:v>0.24311926605504591</c:v>
                </c:pt>
                <c:pt idx="218">
                  <c:v>0.24200913242009162</c:v>
                </c:pt>
                <c:pt idx="219">
                  <c:v>0.24545454545454545</c:v>
                </c:pt>
                <c:pt idx="220">
                  <c:v>0.24434389140271506</c:v>
                </c:pt>
                <c:pt idx="221">
                  <c:v>0.24324324324324342</c:v>
                </c:pt>
                <c:pt idx="222">
                  <c:v>0.24663677130044842</c:v>
                </c:pt>
                <c:pt idx="223">
                  <c:v>0.24553571428571427</c:v>
                </c:pt>
                <c:pt idx="224">
                  <c:v>0.24444444444444477</c:v>
                </c:pt>
                <c:pt idx="225">
                  <c:v>0.24778761061946916</c:v>
                </c:pt>
                <c:pt idx="226">
                  <c:v>0.25110132158590309</c:v>
                </c:pt>
                <c:pt idx="227">
                  <c:v>0.25</c:v>
                </c:pt>
                <c:pt idx="228">
                  <c:v>0.24890829694323169</c:v>
                </c:pt>
                <c:pt idx="229">
                  <c:v>0.24782608695652189</c:v>
                </c:pt>
                <c:pt idx="230">
                  <c:v>0.24675324675324689</c:v>
                </c:pt>
                <c:pt idx="231">
                  <c:v>0.24568965517241395</c:v>
                </c:pt>
                <c:pt idx="232">
                  <c:v>0.24892703862660959</c:v>
                </c:pt>
                <c:pt idx="233">
                  <c:v>0.24786324786324804</c:v>
                </c:pt>
                <c:pt idx="234">
                  <c:v>0.2468085106382979</c:v>
                </c:pt>
                <c:pt idx="235">
                  <c:v>0.25</c:v>
                </c:pt>
                <c:pt idx="236">
                  <c:v>0.24894514767932527</c:v>
                </c:pt>
                <c:pt idx="237">
                  <c:v>0.24789915966386569</c:v>
                </c:pt>
                <c:pt idx="238">
                  <c:v>0.25104602510460278</c:v>
                </c:pt>
                <c:pt idx="239">
                  <c:v>0.25</c:v>
                </c:pt>
                <c:pt idx="240">
                  <c:v>0.24896265560165975</c:v>
                </c:pt>
                <c:pt idx="241">
                  <c:v>0.24793388429752097</c:v>
                </c:pt>
                <c:pt idx="242">
                  <c:v>0.24691358024691379</c:v>
                </c:pt>
                <c:pt idx="243">
                  <c:v>0.24590163934426248</c:v>
                </c:pt>
                <c:pt idx="244">
                  <c:v>0.24489795918367346</c:v>
                </c:pt>
                <c:pt idx="245">
                  <c:v>0.24390243902439054</c:v>
                </c:pt>
                <c:pt idx="246">
                  <c:v>0.24696356275303644</c:v>
                </c:pt>
                <c:pt idx="247">
                  <c:v>0.24596774193548404</c:v>
                </c:pt>
                <c:pt idx="248">
                  <c:v>0.24899598393574313</c:v>
                </c:pt>
                <c:pt idx="249">
                  <c:v>0.24800000000000014</c:v>
                </c:pt>
                <c:pt idx="250">
                  <c:v>0.24701195219123537</c:v>
                </c:pt>
                <c:pt idx="251">
                  <c:v>0.24603174603174616</c:v>
                </c:pt>
                <c:pt idx="252">
                  <c:v>0.24505928853754957</c:v>
                </c:pt>
                <c:pt idx="253">
                  <c:v>0.24409448818897664</c:v>
                </c:pt>
                <c:pt idx="254">
                  <c:v>0.24313725490196092</c:v>
                </c:pt>
                <c:pt idx="255">
                  <c:v>0.24609375000000014</c:v>
                </c:pt>
                <c:pt idx="256">
                  <c:v>0.24902723735408575</c:v>
                </c:pt>
                <c:pt idx="257">
                  <c:v>0.24806201550387599</c:v>
                </c:pt>
                <c:pt idx="258">
                  <c:v>0.24710424710424728</c:v>
                </c:pt>
                <c:pt idx="259">
                  <c:v>0.2461538461538462</c:v>
                </c:pt>
                <c:pt idx="260">
                  <c:v>0.2452107279693487</c:v>
                </c:pt>
                <c:pt idx="261">
                  <c:v>0.24427480916030544</c:v>
                </c:pt>
                <c:pt idx="262">
                  <c:v>0.24714828897338423</c:v>
                </c:pt>
                <c:pt idx="263">
                  <c:v>0.24621212121212147</c:v>
                </c:pt>
                <c:pt idx="264">
                  <c:v>0.24905660377358488</c:v>
                </c:pt>
                <c:pt idx="265">
                  <c:v>0.24812030075187971</c:v>
                </c:pt>
                <c:pt idx="266">
                  <c:v>0.25093632958801493</c:v>
                </c:pt>
                <c:pt idx="267">
                  <c:v>0.25373134328358177</c:v>
                </c:pt>
                <c:pt idx="268">
                  <c:v>0.25278810408921931</c:v>
                </c:pt>
                <c:pt idx="269">
                  <c:v>0.25185185185185188</c:v>
                </c:pt>
                <c:pt idx="270">
                  <c:v>0.25092250922509257</c:v>
                </c:pt>
                <c:pt idx="271">
                  <c:v>0.25</c:v>
                </c:pt>
                <c:pt idx="272">
                  <c:v>0.24908424908424928</c:v>
                </c:pt>
                <c:pt idx="273">
                  <c:v>0.24817518248175191</c:v>
                </c:pt>
                <c:pt idx="274">
                  <c:v>0.24727272727272728</c:v>
                </c:pt>
                <c:pt idx="275">
                  <c:v>0.24637681159420291</c:v>
                </c:pt>
                <c:pt idx="276">
                  <c:v>0.24548736462093881</c:v>
                </c:pt>
                <c:pt idx="277">
                  <c:v>0.24460431654676279</c:v>
                </c:pt>
                <c:pt idx="278">
                  <c:v>0.24731182795698925</c:v>
                </c:pt>
                <c:pt idx="279">
                  <c:v>0.24642857142857139</c:v>
                </c:pt>
                <c:pt idx="280">
                  <c:v>0.24555160142348753</c:v>
                </c:pt>
                <c:pt idx="281">
                  <c:v>0.24468085106382978</c:v>
                </c:pt>
                <c:pt idx="282">
                  <c:v>0.24381625441696142</c:v>
                </c:pt>
                <c:pt idx="283">
                  <c:v>0.24647887323943671</c:v>
                </c:pt>
                <c:pt idx="284">
                  <c:v>0.24561403508771945</c:v>
                </c:pt>
                <c:pt idx="285">
                  <c:v>0.24475524475524499</c:v>
                </c:pt>
                <c:pt idx="286">
                  <c:v>0.24390243902439054</c:v>
                </c:pt>
                <c:pt idx="287">
                  <c:v>0.24305555555555555</c:v>
                </c:pt>
                <c:pt idx="288">
                  <c:v>0.24221453287197262</c:v>
                </c:pt>
                <c:pt idx="289">
                  <c:v>0.24137931034482771</c:v>
                </c:pt>
                <c:pt idx="290">
                  <c:v>0.2405498281786943</c:v>
                </c:pt>
                <c:pt idx="291">
                  <c:v>0.23972602739726045</c:v>
                </c:pt>
                <c:pt idx="292">
                  <c:v>0.24232081911262798</c:v>
                </c:pt>
                <c:pt idx="293">
                  <c:v>0.24149659863945591</c:v>
                </c:pt>
                <c:pt idx="294">
                  <c:v>0.24067796610169492</c:v>
                </c:pt>
                <c:pt idx="295">
                  <c:v>0.24324324324324342</c:v>
                </c:pt>
                <c:pt idx="296">
                  <c:v>0.24242424242424257</c:v>
                </c:pt>
                <c:pt idx="297">
                  <c:v>0.24496644295302042</c:v>
                </c:pt>
                <c:pt idx="298">
                  <c:v>0.24414715719063562</c:v>
                </c:pt>
                <c:pt idx="299">
                  <c:v>0.24333333333333351</c:v>
                </c:pt>
                <c:pt idx="300">
                  <c:v>0.24584717607973436</c:v>
                </c:pt>
                <c:pt idx="301">
                  <c:v>0.24503311258278163</c:v>
                </c:pt>
                <c:pt idx="302">
                  <c:v>0.24422442244224446</c:v>
                </c:pt>
                <c:pt idx="303">
                  <c:v>0.24342105263157895</c:v>
                </c:pt>
                <c:pt idx="304">
                  <c:v>0.24590163934426248</c:v>
                </c:pt>
                <c:pt idx="305">
                  <c:v>0.24509803921568626</c:v>
                </c:pt>
                <c:pt idx="306">
                  <c:v>0.24429967426710111</c:v>
                </c:pt>
                <c:pt idx="307">
                  <c:v>0.24350649350649398</c:v>
                </c:pt>
                <c:pt idx="308">
                  <c:v>0.24271844660194203</c:v>
                </c:pt>
                <c:pt idx="309">
                  <c:v>0.24193548387096817</c:v>
                </c:pt>
                <c:pt idx="310">
                  <c:v>0.24115755627009647</c:v>
                </c:pt>
                <c:pt idx="311">
                  <c:v>0.24038461538461525</c:v>
                </c:pt>
                <c:pt idx="312">
                  <c:v>0.23961661341853036</c:v>
                </c:pt>
                <c:pt idx="313">
                  <c:v>0.23885350318471338</c:v>
                </c:pt>
                <c:pt idx="314">
                  <c:v>0.24126984126984141</c:v>
                </c:pt>
                <c:pt idx="315">
                  <c:v>0.24050632911392422</c:v>
                </c:pt>
                <c:pt idx="316">
                  <c:v>0.23974763406940092</c:v>
                </c:pt>
                <c:pt idx="317">
                  <c:v>0.23899371069182404</c:v>
                </c:pt>
                <c:pt idx="318">
                  <c:v>0.23824451410658309</c:v>
                </c:pt>
                <c:pt idx="319">
                  <c:v>0.23750000000000004</c:v>
                </c:pt>
                <c:pt idx="320">
                  <c:v>0.23987538940809974</c:v>
                </c:pt>
                <c:pt idx="321">
                  <c:v>0.24223602484472073</c:v>
                </c:pt>
                <c:pt idx="322">
                  <c:v>0.24148606811145532</c:v>
                </c:pt>
                <c:pt idx="323">
                  <c:v>0.24074074074074087</c:v>
                </c:pt>
                <c:pt idx="324">
                  <c:v>0.24307692307692322</c:v>
                </c:pt>
                <c:pt idx="325">
                  <c:v>0.24233128834355827</c:v>
                </c:pt>
                <c:pt idx="326">
                  <c:v>0.24464831804281359</c:v>
                </c:pt>
                <c:pt idx="327">
                  <c:v>0.24695121951219545</c:v>
                </c:pt>
                <c:pt idx="328">
                  <c:v>0.24620060790273571</c:v>
                </c:pt>
                <c:pt idx="329">
                  <c:v>0.24848484848484861</c:v>
                </c:pt>
                <c:pt idx="330">
                  <c:v>0.24773413897280988</c:v>
                </c:pt>
                <c:pt idx="331">
                  <c:v>0.24698795180722927</c:v>
                </c:pt>
                <c:pt idx="332">
                  <c:v>0.24924924924924946</c:v>
                </c:pt>
                <c:pt idx="333">
                  <c:v>0.24850299401197623</c:v>
                </c:pt>
                <c:pt idx="334">
                  <c:v>0.24776119402985089</c:v>
                </c:pt>
                <c:pt idx="335">
                  <c:v>0.24702380952380953</c:v>
                </c:pt>
                <c:pt idx="336">
                  <c:v>0.24629080118694388</c:v>
                </c:pt>
                <c:pt idx="337">
                  <c:v>0.24556213017751499</c:v>
                </c:pt>
                <c:pt idx="338">
                  <c:v>0.24483775811209457</c:v>
                </c:pt>
                <c:pt idx="339">
                  <c:v>0.24411764705882366</c:v>
                </c:pt>
                <c:pt idx="340">
                  <c:v>0.24340175953079199</c:v>
                </c:pt>
                <c:pt idx="341">
                  <c:v>0.24269005847953221</c:v>
                </c:pt>
                <c:pt idx="342">
                  <c:v>0.24489795918367346</c:v>
                </c:pt>
                <c:pt idx="343">
                  <c:v>0.24709302325581395</c:v>
                </c:pt>
                <c:pt idx="344">
                  <c:v>0.24637681159420291</c:v>
                </c:pt>
                <c:pt idx="345">
                  <c:v>0.24566473988439333</c:v>
                </c:pt>
                <c:pt idx="346">
                  <c:v>0.2478386167146974</c:v>
                </c:pt>
                <c:pt idx="347">
                  <c:v>0.24712643678160934</c:v>
                </c:pt>
                <c:pt idx="348">
                  <c:v>0.24641833810888281</c:v>
                </c:pt>
                <c:pt idx="349">
                  <c:v>0.24571428571428597</c:v>
                </c:pt>
                <c:pt idx="350">
                  <c:v>0.24501424501424524</c:v>
                </c:pt>
                <c:pt idx="351">
                  <c:v>0.24431818181818202</c:v>
                </c:pt>
                <c:pt idx="352">
                  <c:v>0.2436260623229462</c:v>
                </c:pt>
                <c:pt idx="353">
                  <c:v>0.24293785310734492</c:v>
                </c:pt>
                <c:pt idx="354">
                  <c:v>0.24225352112676071</c:v>
                </c:pt>
                <c:pt idx="355">
                  <c:v>0.24157303370786534</c:v>
                </c:pt>
                <c:pt idx="356">
                  <c:v>0.24369747899159674</c:v>
                </c:pt>
                <c:pt idx="357">
                  <c:v>0.24301675977653645</c:v>
                </c:pt>
                <c:pt idx="358">
                  <c:v>0.24233983286908095</c:v>
                </c:pt>
                <c:pt idx="359">
                  <c:v>0.2416666666666667</c:v>
                </c:pt>
                <c:pt idx="360">
                  <c:v>0.24099722991689773</c:v>
                </c:pt>
                <c:pt idx="361">
                  <c:v>0.24033149171270737</c:v>
                </c:pt>
                <c:pt idx="362">
                  <c:v>0.23966942148760348</c:v>
                </c:pt>
                <c:pt idx="363">
                  <c:v>0.24175824175824195</c:v>
                </c:pt>
                <c:pt idx="364">
                  <c:v>0.24109589041095891</c:v>
                </c:pt>
                <c:pt idx="365">
                  <c:v>0.24043715846994551</c:v>
                </c:pt>
                <c:pt idx="366">
                  <c:v>0.23978201634877383</c:v>
                </c:pt>
                <c:pt idx="367">
                  <c:v>0.23913043478260884</c:v>
                </c:pt>
                <c:pt idx="368">
                  <c:v>0.23848238482384837</c:v>
                </c:pt>
                <c:pt idx="369">
                  <c:v>0.24054054054054069</c:v>
                </c:pt>
                <c:pt idx="370">
                  <c:v>0.24258760107816721</c:v>
                </c:pt>
                <c:pt idx="371">
                  <c:v>0.24193548387096817</c:v>
                </c:pt>
                <c:pt idx="372">
                  <c:v>0.24128686327077747</c:v>
                </c:pt>
                <c:pt idx="373">
                  <c:v>0.24064171122994638</c:v>
                </c:pt>
                <c:pt idx="374">
                  <c:v>0.24000000000000013</c:v>
                </c:pt>
                <c:pt idx="375">
                  <c:v>0.24202127659574471</c:v>
                </c:pt>
                <c:pt idx="376">
                  <c:v>0.24403183023872679</c:v>
                </c:pt>
                <c:pt idx="377">
                  <c:v>0.24338624338624354</c:v>
                </c:pt>
                <c:pt idx="378">
                  <c:v>0.24538258575197891</c:v>
                </c:pt>
                <c:pt idx="379">
                  <c:v>0.24473684210526347</c:v>
                </c:pt>
                <c:pt idx="380">
                  <c:v>0.24409448818897664</c:v>
                </c:pt>
                <c:pt idx="381">
                  <c:v>0.24345549738219935</c:v>
                </c:pt>
                <c:pt idx="382">
                  <c:v>0.24281984334203677</c:v>
                </c:pt>
                <c:pt idx="383">
                  <c:v>0.2421875</c:v>
                </c:pt>
                <c:pt idx="384">
                  <c:v>0.24415584415584421</c:v>
                </c:pt>
                <c:pt idx="385">
                  <c:v>0.24352331606217634</c:v>
                </c:pt>
                <c:pt idx="386">
                  <c:v>0.24289405684754536</c:v>
                </c:pt>
                <c:pt idx="387">
                  <c:v>0.24484536082474243</c:v>
                </c:pt>
                <c:pt idx="388">
                  <c:v>0.24421593830334204</c:v>
                </c:pt>
                <c:pt idx="389">
                  <c:v>0.24358974358974375</c:v>
                </c:pt>
                <c:pt idx="390">
                  <c:v>0.24552429667519202</c:v>
                </c:pt>
                <c:pt idx="391">
                  <c:v>0.24489795918367346</c:v>
                </c:pt>
                <c:pt idx="392">
                  <c:v>0.24681933842239237</c:v>
                </c:pt>
                <c:pt idx="393">
                  <c:v>0.24873096446700532</c:v>
                </c:pt>
                <c:pt idx="394">
                  <c:v>0.24810126582278491</c:v>
                </c:pt>
                <c:pt idx="395">
                  <c:v>0.25</c:v>
                </c:pt>
                <c:pt idx="396">
                  <c:v>0.25188916876574347</c:v>
                </c:pt>
                <c:pt idx="397">
                  <c:v>0.25376884422110529</c:v>
                </c:pt>
                <c:pt idx="398">
                  <c:v>0.25563909774436089</c:v>
                </c:pt>
                <c:pt idx="399">
                  <c:v>0.25750000000000001</c:v>
                </c:pt>
                <c:pt idx="400">
                  <c:v>0.25935162094763092</c:v>
                </c:pt>
                <c:pt idx="401">
                  <c:v>0.25870646766169181</c:v>
                </c:pt>
                <c:pt idx="402">
                  <c:v>0.26054590570719605</c:v>
                </c:pt>
                <c:pt idx="403">
                  <c:v>0.25990099009901024</c:v>
                </c:pt>
                <c:pt idx="404">
                  <c:v>0.2592592592592593</c:v>
                </c:pt>
                <c:pt idx="405">
                  <c:v>0.25862068965517271</c:v>
                </c:pt>
                <c:pt idx="406">
                  <c:v>0.25798525798525834</c:v>
                </c:pt>
                <c:pt idx="407">
                  <c:v>0.2573529411764709</c:v>
                </c:pt>
                <c:pt idx="408">
                  <c:v>0.25672371638141811</c:v>
                </c:pt>
                <c:pt idx="409">
                  <c:v>0.25609756097560982</c:v>
                </c:pt>
                <c:pt idx="410">
                  <c:v>0.25547445255474482</c:v>
                </c:pt>
                <c:pt idx="411">
                  <c:v>0.2572815533980583</c:v>
                </c:pt>
                <c:pt idx="412">
                  <c:v>0.25665859564164684</c:v>
                </c:pt>
                <c:pt idx="413">
                  <c:v>0.25845410628019322</c:v>
                </c:pt>
                <c:pt idx="414">
                  <c:v>0.25783132530120484</c:v>
                </c:pt>
                <c:pt idx="415">
                  <c:v>0.25721153846153783</c:v>
                </c:pt>
                <c:pt idx="416">
                  <c:v>0.25659472422062352</c:v>
                </c:pt>
                <c:pt idx="417">
                  <c:v>0.25837320574162681</c:v>
                </c:pt>
                <c:pt idx="418">
                  <c:v>0.25775656324582374</c:v>
                </c:pt>
                <c:pt idx="419">
                  <c:v>0.25952380952380982</c:v>
                </c:pt>
                <c:pt idx="420">
                  <c:v>0.25890736342042758</c:v>
                </c:pt>
                <c:pt idx="421">
                  <c:v>0.25829383886255924</c:v>
                </c:pt>
                <c:pt idx="422">
                  <c:v>0.25768321513002362</c:v>
                </c:pt>
                <c:pt idx="423">
                  <c:v>0.25707547169811334</c:v>
                </c:pt>
                <c:pt idx="424">
                  <c:v>0.25882352941176484</c:v>
                </c:pt>
                <c:pt idx="425">
                  <c:v>0.25821596244131428</c:v>
                </c:pt>
                <c:pt idx="426">
                  <c:v>0.2576112412177986</c:v>
                </c:pt>
                <c:pt idx="427">
                  <c:v>0.2570093457943925</c:v>
                </c:pt>
                <c:pt idx="428">
                  <c:v>0.25641025641025639</c:v>
                </c:pt>
                <c:pt idx="429">
                  <c:v>0.2558139534883721</c:v>
                </c:pt>
                <c:pt idx="430">
                  <c:v>0.2552204176334108</c:v>
                </c:pt>
                <c:pt idx="431">
                  <c:v>0.25462962962962982</c:v>
                </c:pt>
                <c:pt idx="432">
                  <c:v>0.25404157043879877</c:v>
                </c:pt>
                <c:pt idx="433">
                  <c:v>0.25345622119815681</c:v>
                </c:pt>
                <c:pt idx="434">
                  <c:v>0.25287356321839088</c:v>
                </c:pt>
                <c:pt idx="435">
                  <c:v>0.25458715596330272</c:v>
                </c:pt>
                <c:pt idx="436">
                  <c:v>0.25400457665903892</c:v>
                </c:pt>
                <c:pt idx="437">
                  <c:v>0.25570776255707761</c:v>
                </c:pt>
                <c:pt idx="438">
                  <c:v>0.25512528473804102</c:v>
                </c:pt>
                <c:pt idx="439">
                  <c:v>0.25454545454545424</c:v>
                </c:pt>
                <c:pt idx="440">
                  <c:v>0.25396825396825423</c:v>
                </c:pt>
                <c:pt idx="441">
                  <c:v>0.25339366515837108</c:v>
                </c:pt>
                <c:pt idx="442">
                  <c:v>0.25282167042889392</c:v>
                </c:pt>
                <c:pt idx="443">
                  <c:v>0.25225225225225228</c:v>
                </c:pt>
                <c:pt idx="444">
                  <c:v>0.25168539325842698</c:v>
                </c:pt>
                <c:pt idx="445">
                  <c:v>0.25112107623318375</c:v>
                </c:pt>
                <c:pt idx="446">
                  <c:v>0.25055928411633077</c:v>
                </c:pt>
                <c:pt idx="447">
                  <c:v>0.25</c:v>
                </c:pt>
                <c:pt idx="448">
                  <c:v>0.24944320712694906</c:v>
                </c:pt>
                <c:pt idx="449">
                  <c:v>0.24888888888888891</c:v>
                </c:pt>
                <c:pt idx="450">
                  <c:v>0.24833702882483374</c:v>
                </c:pt>
                <c:pt idx="451">
                  <c:v>0.24778761061946916</c:v>
                </c:pt>
                <c:pt idx="452">
                  <c:v>0.24724061810154541</c:v>
                </c:pt>
                <c:pt idx="453">
                  <c:v>0.24889867841409691</c:v>
                </c:pt>
                <c:pt idx="454">
                  <c:v>0.24835164835164836</c:v>
                </c:pt>
                <c:pt idx="455">
                  <c:v>0.24780701754385964</c:v>
                </c:pt>
                <c:pt idx="456">
                  <c:v>0.24945295404814019</c:v>
                </c:pt>
                <c:pt idx="457">
                  <c:v>0.24890829694323169</c:v>
                </c:pt>
                <c:pt idx="458">
                  <c:v>0.2505446623093685</c:v>
                </c:pt>
                <c:pt idx="459">
                  <c:v>0.25</c:v>
                </c:pt>
                <c:pt idx="460">
                  <c:v>0.24945770065075923</c:v>
                </c:pt>
                <c:pt idx="461">
                  <c:v>0.24891774891774907</c:v>
                </c:pt>
                <c:pt idx="462">
                  <c:v>0.2483801295896329</c:v>
                </c:pt>
                <c:pt idx="463">
                  <c:v>0.24784482758620707</c:v>
                </c:pt>
                <c:pt idx="464">
                  <c:v>0.24731182795698925</c:v>
                </c:pt>
                <c:pt idx="465">
                  <c:v>0.24892703862660959</c:v>
                </c:pt>
                <c:pt idx="466">
                  <c:v>0.24839400428265523</c:v>
                </c:pt>
                <c:pt idx="467">
                  <c:v>0.25</c:v>
                </c:pt>
                <c:pt idx="468">
                  <c:v>0.24946695095948843</c:v>
                </c:pt>
                <c:pt idx="469">
                  <c:v>0.24893617021276612</c:v>
                </c:pt>
                <c:pt idx="470">
                  <c:v>0.25053078556263281</c:v>
                </c:pt>
                <c:pt idx="471">
                  <c:v>0.25</c:v>
                </c:pt>
                <c:pt idx="472">
                  <c:v>0.2494714587737844</c:v>
                </c:pt>
                <c:pt idx="473">
                  <c:v>0.24894514767932527</c:v>
                </c:pt>
                <c:pt idx="474">
                  <c:v>0.24842105263157896</c:v>
                </c:pt>
                <c:pt idx="475">
                  <c:v>0.25</c:v>
                </c:pt>
                <c:pt idx="476">
                  <c:v>0.25157232704402532</c:v>
                </c:pt>
                <c:pt idx="477">
                  <c:v>0.25104602510460278</c:v>
                </c:pt>
                <c:pt idx="478">
                  <c:v>0.25260960334029231</c:v>
                </c:pt>
                <c:pt idx="479">
                  <c:v>0.25208333333333333</c:v>
                </c:pt>
                <c:pt idx="480">
                  <c:v>0.25155925155925157</c:v>
                </c:pt>
                <c:pt idx="481">
                  <c:v>0.25103734439834025</c:v>
                </c:pt>
                <c:pt idx="482">
                  <c:v>0.25258799171842677</c:v>
                </c:pt>
                <c:pt idx="483">
                  <c:v>0.25206611570247961</c:v>
                </c:pt>
                <c:pt idx="484">
                  <c:v>0.25154639175257731</c:v>
                </c:pt>
                <c:pt idx="485">
                  <c:v>0.25102880658436244</c:v>
                </c:pt>
                <c:pt idx="486">
                  <c:v>0.25051334702258726</c:v>
                </c:pt>
                <c:pt idx="487">
                  <c:v>0.25204918032786888</c:v>
                </c:pt>
                <c:pt idx="488">
                  <c:v>0.25153374233128806</c:v>
                </c:pt>
                <c:pt idx="489">
                  <c:v>0.25306122448979579</c:v>
                </c:pt>
                <c:pt idx="490">
                  <c:v>0.25254582484725052</c:v>
                </c:pt>
                <c:pt idx="491">
                  <c:v>0.25203252032520335</c:v>
                </c:pt>
                <c:pt idx="492">
                  <c:v>0.25152129817444252</c:v>
                </c:pt>
                <c:pt idx="493">
                  <c:v>0.25303643724696356</c:v>
                </c:pt>
                <c:pt idx="494">
                  <c:v>0.25252525252525254</c:v>
                </c:pt>
                <c:pt idx="495">
                  <c:v>0.2520161290322584</c:v>
                </c:pt>
                <c:pt idx="496">
                  <c:v>0.25150905432595572</c:v>
                </c:pt>
                <c:pt idx="497">
                  <c:v>0.25100401606425732</c:v>
                </c:pt>
                <c:pt idx="498">
                  <c:v>0.25050100200400799</c:v>
                </c:pt>
                <c:pt idx="499">
                  <c:v>0.252</c:v>
                </c:pt>
                <c:pt idx="500">
                  <c:v>0.25149700598802394</c:v>
                </c:pt>
                <c:pt idx="501">
                  <c:v>0.25099601593625498</c:v>
                </c:pt>
                <c:pt idx="502">
                  <c:v>0.25248508946322068</c:v>
                </c:pt>
                <c:pt idx="503">
                  <c:v>0.25198412698412698</c:v>
                </c:pt>
                <c:pt idx="504">
                  <c:v>0.25148514851485176</c:v>
                </c:pt>
                <c:pt idx="505">
                  <c:v>0.25098814229249039</c:v>
                </c:pt>
                <c:pt idx="506">
                  <c:v>0.25246548323471441</c:v>
                </c:pt>
                <c:pt idx="507">
                  <c:v>0.2539370078740158</c:v>
                </c:pt>
                <c:pt idx="508">
                  <c:v>0.25540275049115913</c:v>
                </c:pt>
                <c:pt idx="509">
                  <c:v>0.2568627450980393</c:v>
                </c:pt>
                <c:pt idx="510">
                  <c:v>0.25636007827788693</c:v>
                </c:pt>
                <c:pt idx="511">
                  <c:v>0.25781250000000028</c:v>
                </c:pt>
                <c:pt idx="512">
                  <c:v>0.25730994152046782</c:v>
                </c:pt>
                <c:pt idx="513">
                  <c:v>0.25680933852140075</c:v>
                </c:pt>
                <c:pt idx="514">
                  <c:v>0.25631067961165105</c:v>
                </c:pt>
                <c:pt idx="515">
                  <c:v>0.2558139534883721</c:v>
                </c:pt>
                <c:pt idx="516">
                  <c:v>0.2572533849129594</c:v>
                </c:pt>
                <c:pt idx="517">
                  <c:v>0.25675675675675674</c:v>
                </c:pt>
                <c:pt idx="518">
                  <c:v>0.25818882466281345</c:v>
                </c:pt>
                <c:pt idx="519">
                  <c:v>0.25769230769230766</c:v>
                </c:pt>
                <c:pt idx="520">
                  <c:v>0.25911708253358923</c:v>
                </c:pt>
                <c:pt idx="521">
                  <c:v>0.25862068965517271</c:v>
                </c:pt>
                <c:pt idx="522">
                  <c:v>0.258126195028681</c:v>
                </c:pt>
                <c:pt idx="523">
                  <c:v>0.25763358778625955</c:v>
                </c:pt>
                <c:pt idx="524">
                  <c:v>0.25904761904761908</c:v>
                </c:pt>
                <c:pt idx="525">
                  <c:v>0.26045627376425912</c:v>
                </c:pt>
                <c:pt idx="526">
                  <c:v>0.26185958254269448</c:v>
                </c:pt>
                <c:pt idx="527">
                  <c:v>0.26136363636363635</c:v>
                </c:pt>
                <c:pt idx="528">
                  <c:v>0.26086956521739157</c:v>
                </c:pt>
                <c:pt idx="529">
                  <c:v>0.26037735849056604</c:v>
                </c:pt>
                <c:pt idx="530">
                  <c:v>0.25988700564971784</c:v>
                </c:pt>
                <c:pt idx="531">
                  <c:v>0.25939849624060191</c:v>
                </c:pt>
                <c:pt idx="532">
                  <c:v>0.2607879924953096</c:v>
                </c:pt>
                <c:pt idx="533">
                  <c:v>0.26029962546816449</c:v>
                </c:pt>
                <c:pt idx="534">
                  <c:v>0.25981308411214982</c:v>
                </c:pt>
                <c:pt idx="535">
                  <c:v>0.2611940298507463</c:v>
                </c:pt>
                <c:pt idx="536">
                  <c:v>0.26256983240223464</c:v>
                </c:pt>
                <c:pt idx="537">
                  <c:v>0.26394052044609639</c:v>
                </c:pt>
                <c:pt idx="538">
                  <c:v>0.26345083487940663</c:v>
                </c:pt>
                <c:pt idx="539">
                  <c:v>0.26296296296296356</c:v>
                </c:pt>
                <c:pt idx="540">
                  <c:v>0.26432532347504656</c:v>
                </c:pt>
                <c:pt idx="541">
                  <c:v>0.26383763837638374</c:v>
                </c:pt>
                <c:pt idx="542">
                  <c:v>0.26335174953959484</c:v>
                </c:pt>
                <c:pt idx="543">
                  <c:v>0.26470588235294151</c:v>
                </c:pt>
                <c:pt idx="544">
                  <c:v>0.26605504587155965</c:v>
                </c:pt>
                <c:pt idx="545">
                  <c:v>0.267399267399268</c:v>
                </c:pt>
                <c:pt idx="546">
                  <c:v>0.26873857404021939</c:v>
                </c:pt>
                <c:pt idx="547">
                  <c:v>0.26824817518248206</c:v>
                </c:pt>
                <c:pt idx="548">
                  <c:v>0.2677595628415298</c:v>
                </c:pt>
                <c:pt idx="549">
                  <c:v>0.26909090909090932</c:v>
                </c:pt>
                <c:pt idx="550">
                  <c:v>0.2704174228675138</c:v>
                </c:pt>
                <c:pt idx="551">
                  <c:v>0.27173913043478221</c:v>
                </c:pt>
                <c:pt idx="552">
                  <c:v>0.27124773960216975</c:v>
                </c:pt>
                <c:pt idx="553">
                  <c:v>0.27075812274368233</c:v>
                </c:pt>
                <c:pt idx="554">
                  <c:v>0.27027027027027062</c:v>
                </c:pt>
                <c:pt idx="555">
                  <c:v>0.26978417266187077</c:v>
                </c:pt>
                <c:pt idx="556">
                  <c:v>0.26929982046678597</c:v>
                </c:pt>
                <c:pt idx="557">
                  <c:v>0.26881720430107531</c:v>
                </c:pt>
                <c:pt idx="558">
                  <c:v>0.26833631484794307</c:v>
                </c:pt>
                <c:pt idx="559">
                  <c:v>0.26785714285714285</c:v>
                </c:pt>
                <c:pt idx="560">
                  <c:v>0.26737967914438554</c:v>
                </c:pt>
                <c:pt idx="561">
                  <c:v>0.2669039145907473</c:v>
                </c:pt>
                <c:pt idx="562">
                  <c:v>0.26642984014209592</c:v>
                </c:pt>
                <c:pt idx="563">
                  <c:v>0.26595744680851063</c:v>
                </c:pt>
                <c:pt idx="564">
                  <c:v>0.26548672566371712</c:v>
                </c:pt>
                <c:pt idx="565">
                  <c:v>0.2667844522968198</c:v>
                </c:pt>
                <c:pt idx="566">
                  <c:v>0.2663139329805998</c:v>
                </c:pt>
                <c:pt idx="567">
                  <c:v>0.26760563380281688</c:v>
                </c:pt>
                <c:pt idx="568">
                  <c:v>0.26713532513181021</c:v>
                </c:pt>
                <c:pt idx="569">
                  <c:v>0.26666666666666694</c:v>
                </c:pt>
                <c:pt idx="570">
                  <c:v>0.26619964973730276</c:v>
                </c:pt>
                <c:pt idx="571">
                  <c:v>0.26748251748251778</c:v>
                </c:pt>
                <c:pt idx="572">
                  <c:v>0.26701570680628278</c:v>
                </c:pt>
                <c:pt idx="573">
                  <c:v>0.2665505226480836</c:v>
                </c:pt>
                <c:pt idx="574">
                  <c:v>0.26608695652173914</c:v>
                </c:pt>
                <c:pt idx="575">
                  <c:v>0.2673611111111111</c:v>
                </c:pt>
                <c:pt idx="576">
                  <c:v>0.268630849220104</c:v>
                </c:pt>
                <c:pt idx="577">
                  <c:v>0.26816608996539792</c:v>
                </c:pt>
                <c:pt idx="578">
                  <c:v>0.26770293609671825</c:v>
                </c:pt>
                <c:pt idx="579">
                  <c:v>0.26724137931034481</c:v>
                </c:pt>
                <c:pt idx="580">
                  <c:v>0.26678141135972488</c:v>
                </c:pt>
                <c:pt idx="581">
                  <c:v>0.26632302405498282</c:v>
                </c:pt>
                <c:pt idx="582">
                  <c:v>0.26586620926243615</c:v>
                </c:pt>
                <c:pt idx="583">
                  <c:v>0.26712328767123289</c:v>
                </c:pt>
                <c:pt idx="584">
                  <c:v>0.26837606837606875</c:v>
                </c:pt>
                <c:pt idx="585">
                  <c:v>0.26791808873720163</c:v>
                </c:pt>
                <c:pt idx="586">
                  <c:v>0.26916524701873923</c:v>
                </c:pt>
                <c:pt idx="587">
                  <c:v>0.26870748299319724</c:v>
                </c:pt>
                <c:pt idx="588">
                  <c:v>0.2699490662139219</c:v>
                </c:pt>
                <c:pt idx="589">
                  <c:v>0.27118644067796632</c:v>
                </c:pt>
                <c:pt idx="590">
                  <c:v>0.27072758037225086</c:v>
                </c:pt>
                <c:pt idx="591">
                  <c:v>0.27195945945945948</c:v>
                </c:pt>
                <c:pt idx="592">
                  <c:v>0.27150084317032042</c:v>
                </c:pt>
                <c:pt idx="593">
                  <c:v>0.27104377104377131</c:v>
                </c:pt>
                <c:pt idx="594">
                  <c:v>0.2722689075630253</c:v>
                </c:pt>
                <c:pt idx="595">
                  <c:v>0.2718120805369128</c:v>
                </c:pt>
                <c:pt idx="596">
                  <c:v>0.27135678391959855</c:v>
                </c:pt>
                <c:pt idx="597">
                  <c:v>0.2709030100334448</c:v>
                </c:pt>
                <c:pt idx="598">
                  <c:v>0.27045075125208712</c:v>
                </c:pt>
                <c:pt idx="599">
                  <c:v>0.27</c:v>
                </c:pt>
                <c:pt idx="600">
                  <c:v>0.27121464226289532</c:v>
                </c:pt>
                <c:pt idx="601">
                  <c:v>0.27076411960132879</c:v>
                </c:pt>
                <c:pt idx="602">
                  <c:v>0.27031509121061398</c:v>
                </c:pt>
                <c:pt idx="603">
                  <c:v>0.26986754966887438</c:v>
                </c:pt>
                <c:pt idx="604">
                  <c:v>0.26942148760330581</c:v>
                </c:pt>
                <c:pt idx="605">
                  <c:v>0.27062706270627068</c:v>
                </c:pt>
                <c:pt idx="606">
                  <c:v>0.27182866556836954</c:v>
                </c:pt>
                <c:pt idx="607">
                  <c:v>0.27138157894736886</c:v>
                </c:pt>
                <c:pt idx="608">
                  <c:v>0.27093596059113279</c:v>
                </c:pt>
                <c:pt idx="609">
                  <c:v>0.27049180327868882</c:v>
                </c:pt>
                <c:pt idx="610">
                  <c:v>0.27004909983633379</c:v>
                </c:pt>
                <c:pt idx="611">
                  <c:v>0.27124183006535929</c:v>
                </c:pt>
                <c:pt idx="612">
                  <c:v>0.27243066884176181</c:v>
                </c:pt>
                <c:pt idx="613">
                  <c:v>0.27198697068403954</c:v>
                </c:pt>
                <c:pt idx="614">
                  <c:v>0.27154471544715447</c:v>
                </c:pt>
                <c:pt idx="615">
                  <c:v>0.27272727272727282</c:v>
                </c:pt>
                <c:pt idx="616">
                  <c:v>0.2722852512155593</c:v>
                </c:pt>
                <c:pt idx="617">
                  <c:v>0.27184466019417514</c:v>
                </c:pt>
                <c:pt idx="618">
                  <c:v>0.27140549273021031</c:v>
                </c:pt>
                <c:pt idx="619">
                  <c:v>0.27096774193548417</c:v>
                </c:pt>
                <c:pt idx="620">
                  <c:v>0.27053140096618328</c:v>
                </c:pt>
                <c:pt idx="621">
                  <c:v>0.27009646302250839</c:v>
                </c:pt>
                <c:pt idx="622">
                  <c:v>0.26966292134831482</c:v>
                </c:pt>
                <c:pt idx="623">
                  <c:v>0.27083333333333326</c:v>
                </c:pt>
                <c:pt idx="624">
                  <c:v>0.27040000000000008</c:v>
                </c:pt>
                <c:pt idx="625">
                  <c:v>0.26996805111821087</c:v>
                </c:pt>
                <c:pt idx="626">
                  <c:v>0.26953748006379574</c:v>
                </c:pt>
                <c:pt idx="627">
                  <c:v>0.2691082802547774</c:v>
                </c:pt>
                <c:pt idx="628">
                  <c:v>0.27027027027027062</c:v>
                </c:pt>
                <c:pt idx="629">
                  <c:v>0.26984126984126988</c:v>
                </c:pt>
                <c:pt idx="630">
                  <c:v>0.26941362916006367</c:v>
                </c:pt>
                <c:pt idx="631">
                  <c:v>0.26898734177215217</c:v>
                </c:pt>
                <c:pt idx="632">
                  <c:v>0.26856240126382347</c:v>
                </c:pt>
                <c:pt idx="633">
                  <c:v>0.26971608832807581</c:v>
                </c:pt>
                <c:pt idx="634">
                  <c:v>0.2692913385826769</c:v>
                </c:pt>
                <c:pt idx="635">
                  <c:v>0.26886792452830183</c:v>
                </c:pt>
                <c:pt idx="636">
                  <c:v>0.26844583987441162</c:v>
                </c:pt>
                <c:pt idx="637">
                  <c:v>0.26802507836990636</c:v>
                </c:pt>
                <c:pt idx="638">
                  <c:v>0.26917057902973424</c:v>
                </c:pt>
                <c:pt idx="639">
                  <c:v>0.27031250000000034</c:v>
                </c:pt>
                <c:pt idx="640">
                  <c:v>0.26989079563182555</c:v>
                </c:pt>
                <c:pt idx="641">
                  <c:v>0.27102803738317782</c:v>
                </c:pt>
                <c:pt idx="642">
                  <c:v>0.27060653188180434</c:v>
                </c:pt>
                <c:pt idx="643">
                  <c:v>0.27018633540372672</c:v>
                </c:pt>
                <c:pt idx="644">
                  <c:v>0.26976744186046531</c:v>
                </c:pt>
                <c:pt idx="645">
                  <c:v>0.26934984520123839</c:v>
                </c:pt>
                <c:pt idx="646">
                  <c:v>0.26893353941267389</c:v>
                </c:pt>
                <c:pt idx="647">
                  <c:v>0.27006172839506182</c:v>
                </c:pt>
                <c:pt idx="648">
                  <c:v>0.26964560862865949</c:v>
                </c:pt>
                <c:pt idx="649">
                  <c:v>0.26923076923076938</c:v>
                </c:pt>
                <c:pt idx="650">
                  <c:v>0.26881720430107531</c:v>
                </c:pt>
                <c:pt idx="651">
                  <c:v>0.26840490797546079</c:v>
                </c:pt>
                <c:pt idx="652">
                  <c:v>0.26799387442572725</c:v>
                </c:pt>
                <c:pt idx="653">
                  <c:v>0.26758409785932757</c:v>
                </c:pt>
                <c:pt idx="654">
                  <c:v>0.26717557251908397</c:v>
                </c:pt>
                <c:pt idx="655">
                  <c:v>0.26676829268292684</c:v>
                </c:pt>
                <c:pt idx="656">
                  <c:v>0.26788432267884366</c:v>
                </c:pt>
                <c:pt idx="657">
                  <c:v>0.26747720364741667</c:v>
                </c:pt>
                <c:pt idx="658">
                  <c:v>0.26707132018209406</c:v>
                </c:pt>
                <c:pt idx="659">
                  <c:v>0.26666666666666694</c:v>
                </c:pt>
                <c:pt idx="660">
                  <c:v>0.26626323751891073</c:v>
                </c:pt>
                <c:pt idx="661">
                  <c:v>0.26586102719033233</c:v>
                </c:pt>
                <c:pt idx="662">
                  <c:v>0.26696832579185553</c:v>
                </c:pt>
                <c:pt idx="663">
                  <c:v>0.26807228915662684</c:v>
                </c:pt>
                <c:pt idx="664">
                  <c:v>0.26766917293233083</c:v>
                </c:pt>
                <c:pt idx="665">
                  <c:v>0.26726726726726763</c:v>
                </c:pt>
                <c:pt idx="666">
                  <c:v>0.26686656671664216</c:v>
                </c:pt>
                <c:pt idx="667">
                  <c:v>0.26796407185628768</c:v>
                </c:pt>
                <c:pt idx="668">
                  <c:v>0.26905829596412589</c:v>
                </c:pt>
                <c:pt idx="669">
                  <c:v>0.26865671641791045</c:v>
                </c:pt>
                <c:pt idx="670">
                  <c:v>0.26825633383010433</c:v>
                </c:pt>
                <c:pt idx="671">
                  <c:v>0.26934523809523803</c:v>
                </c:pt>
                <c:pt idx="672">
                  <c:v>0.27043090638930195</c:v>
                </c:pt>
                <c:pt idx="673">
                  <c:v>0.27002967359050473</c:v>
                </c:pt>
                <c:pt idx="674">
                  <c:v>0.26962962962962989</c:v>
                </c:pt>
                <c:pt idx="675">
                  <c:v>0.26923076923076938</c:v>
                </c:pt>
                <c:pt idx="676">
                  <c:v>0.26883308714918758</c:v>
                </c:pt>
                <c:pt idx="677">
                  <c:v>0.26991150442477885</c:v>
                </c:pt>
                <c:pt idx="678">
                  <c:v>0.27098674521354976</c:v>
                </c:pt>
                <c:pt idx="679">
                  <c:v>0.27205882352941207</c:v>
                </c:pt>
                <c:pt idx="680">
                  <c:v>0.27165932452276065</c:v>
                </c:pt>
                <c:pt idx="681">
                  <c:v>0.27272727272727282</c:v>
                </c:pt>
                <c:pt idx="682">
                  <c:v>0.27232796486090827</c:v>
                </c:pt>
                <c:pt idx="683">
                  <c:v>0.27192982456140352</c:v>
                </c:pt>
                <c:pt idx="684">
                  <c:v>0.27153284671532829</c:v>
                </c:pt>
                <c:pt idx="685">
                  <c:v>0.27113702623906705</c:v>
                </c:pt>
                <c:pt idx="686">
                  <c:v>0.27074235807860264</c:v>
                </c:pt>
                <c:pt idx="687">
                  <c:v>0.27034883720930264</c:v>
                </c:pt>
                <c:pt idx="688">
                  <c:v>0.26995645863570394</c:v>
                </c:pt>
                <c:pt idx="689">
                  <c:v>0.27101449275362338</c:v>
                </c:pt>
                <c:pt idx="690">
                  <c:v>0.27206946454413894</c:v>
                </c:pt>
                <c:pt idx="691">
                  <c:v>0.27167630057803466</c:v>
                </c:pt>
                <c:pt idx="692">
                  <c:v>0.27272727272727282</c:v>
                </c:pt>
                <c:pt idx="693">
                  <c:v>0.27377521613832823</c:v>
                </c:pt>
                <c:pt idx="694">
                  <c:v>0.27338129496402908</c:v>
                </c:pt>
                <c:pt idx="695">
                  <c:v>0.27298850574712685</c:v>
                </c:pt>
                <c:pt idx="696">
                  <c:v>0.27259684361549497</c:v>
                </c:pt>
                <c:pt idx="697">
                  <c:v>0.27220630372492838</c:v>
                </c:pt>
                <c:pt idx="698">
                  <c:v>0.2718168812589421</c:v>
                </c:pt>
                <c:pt idx="699">
                  <c:v>0.27142857142857174</c:v>
                </c:pt>
                <c:pt idx="700">
                  <c:v>0.2710413694721826</c:v>
                </c:pt>
                <c:pt idx="701">
                  <c:v>0.27065527065527067</c:v>
                </c:pt>
                <c:pt idx="702">
                  <c:v>0.27027027027027062</c:v>
                </c:pt>
                <c:pt idx="703">
                  <c:v>0.26988636363636404</c:v>
                </c:pt>
                <c:pt idx="704">
                  <c:v>0.26950354609929078</c:v>
                </c:pt>
                <c:pt idx="705">
                  <c:v>0.26912181303116145</c:v>
                </c:pt>
                <c:pt idx="706">
                  <c:v>0.26874115983026875</c:v>
                </c:pt>
                <c:pt idx="707">
                  <c:v>0.26836158192090442</c:v>
                </c:pt>
                <c:pt idx="708">
                  <c:v>0.26939351198871658</c:v>
                </c:pt>
                <c:pt idx="709">
                  <c:v>0.27042253521126797</c:v>
                </c:pt>
                <c:pt idx="710">
                  <c:v>0.27004219409282698</c:v>
                </c:pt>
                <c:pt idx="711">
                  <c:v>0.26966292134831482</c:v>
                </c:pt>
                <c:pt idx="712">
                  <c:v>0.26928471248246871</c:v>
                </c:pt>
                <c:pt idx="713">
                  <c:v>0.26890756302521046</c:v>
                </c:pt>
                <c:pt idx="714">
                  <c:v>0.26853146853146853</c:v>
                </c:pt>
                <c:pt idx="715">
                  <c:v>0.26955307262569833</c:v>
                </c:pt>
                <c:pt idx="716">
                  <c:v>0.26917712691771267</c:v>
                </c:pt>
                <c:pt idx="717">
                  <c:v>0.26880222841225632</c:v>
                </c:pt>
                <c:pt idx="718">
                  <c:v>0.26842837273991704</c:v>
                </c:pt>
                <c:pt idx="719">
                  <c:v>0.26805555555555555</c:v>
                </c:pt>
                <c:pt idx="720">
                  <c:v>0.26768377253814146</c:v>
                </c:pt>
                <c:pt idx="721">
                  <c:v>0.2686980609418283</c:v>
                </c:pt>
                <c:pt idx="722">
                  <c:v>0.26832641770401161</c:v>
                </c:pt>
                <c:pt idx="723">
                  <c:v>0.26933701657458564</c:v>
                </c:pt>
                <c:pt idx="724">
                  <c:v>0.27034482758620687</c:v>
                </c:pt>
                <c:pt idx="725">
                  <c:v>0.26997245179063395</c:v>
                </c:pt>
                <c:pt idx="726">
                  <c:v>0.26960110041265478</c:v>
                </c:pt>
                <c:pt idx="727">
                  <c:v>0.26923076923076938</c:v>
                </c:pt>
                <c:pt idx="728">
                  <c:v>0.26886145404663925</c:v>
                </c:pt>
                <c:pt idx="729">
                  <c:v>0.26849315068493129</c:v>
                </c:pt>
                <c:pt idx="730">
                  <c:v>0.26949384404924781</c:v>
                </c:pt>
                <c:pt idx="731">
                  <c:v>0.26912568306010931</c:v>
                </c:pt>
                <c:pt idx="732">
                  <c:v>0.26875852660300126</c:v>
                </c:pt>
                <c:pt idx="733">
                  <c:v>0.26839237057220738</c:v>
                </c:pt>
                <c:pt idx="734">
                  <c:v>0.26802721088435388</c:v>
                </c:pt>
                <c:pt idx="735">
                  <c:v>0.26766304347826075</c:v>
                </c:pt>
                <c:pt idx="736">
                  <c:v>0.2672998643147898</c:v>
                </c:pt>
                <c:pt idx="737">
                  <c:v>0.26693766937669405</c:v>
                </c:pt>
                <c:pt idx="738">
                  <c:v>0.26657645466847091</c:v>
                </c:pt>
                <c:pt idx="739">
                  <c:v>0.26756756756756783</c:v>
                </c:pt>
                <c:pt idx="740">
                  <c:v>0.26855600539811081</c:v>
                </c:pt>
                <c:pt idx="741">
                  <c:v>0.26819407008086282</c:v>
                </c:pt>
                <c:pt idx="742">
                  <c:v>0.26917900403768508</c:v>
                </c:pt>
                <c:pt idx="743">
                  <c:v>0.26881720430107531</c:v>
                </c:pt>
                <c:pt idx="744">
                  <c:v>0.26845637583892651</c:v>
                </c:pt>
                <c:pt idx="745">
                  <c:v>0.26809651474530827</c:v>
                </c:pt>
                <c:pt idx="746">
                  <c:v>0.2677376171352075</c:v>
                </c:pt>
                <c:pt idx="747">
                  <c:v>0.26737967914438554</c:v>
                </c:pt>
                <c:pt idx="748">
                  <c:v>0.26702269692923936</c:v>
                </c:pt>
                <c:pt idx="749">
                  <c:v>0.26666666666666694</c:v>
                </c:pt>
                <c:pt idx="750">
                  <c:v>0.26631158455392812</c:v>
                </c:pt>
                <c:pt idx="751">
                  <c:v>0.26595744680851063</c:v>
                </c:pt>
                <c:pt idx="752">
                  <c:v>0.26693227091633465</c:v>
                </c:pt>
                <c:pt idx="753">
                  <c:v>0.26657824933687041</c:v>
                </c:pt>
                <c:pt idx="754">
                  <c:v>0.26622516556291392</c:v>
                </c:pt>
                <c:pt idx="755">
                  <c:v>0.26587301587301587</c:v>
                </c:pt>
                <c:pt idx="756">
                  <c:v>0.26552179656538971</c:v>
                </c:pt>
                <c:pt idx="757">
                  <c:v>0.26649076517150422</c:v>
                </c:pt>
                <c:pt idx="758">
                  <c:v>0.26613965744400525</c:v>
                </c:pt>
                <c:pt idx="759">
                  <c:v>0.26578947368421091</c:v>
                </c:pt>
                <c:pt idx="760">
                  <c:v>0.26544021024967185</c:v>
                </c:pt>
                <c:pt idx="761">
                  <c:v>0.26509186351706038</c:v>
                </c:pt>
                <c:pt idx="762">
                  <c:v>0.26474442988204483</c:v>
                </c:pt>
                <c:pt idx="763">
                  <c:v>0.26570680628272281</c:v>
                </c:pt>
                <c:pt idx="764">
                  <c:v>0.26535947712418334</c:v>
                </c:pt>
                <c:pt idx="765">
                  <c:v>0.2650130548302872</c:v>
                </c:pt>
                <c:pt idx="766">
                  <c:v>0.26466753585397651</c:v>
                </c:pt>
                <c:pt idx="767">
                  <c:v>0.265625</c:v>
                </c:pt>
                <c:pt idx="768">
                  <c:v>0.26657997399219802</c:v>
                </c:pt>
                <c:pt idx="769">
                  <c:v>0.26753246753246784</c:v>
                </c:pt>
                <c:pt idx="770">
                  <c:v>0.26718547341115434</c:v>
                </c:pt>
                <c:pt idx="771">
                  <c:v>0.26683937823834197</c:v>
                </c:pt>
                <c:pt idx="772">
                  <c:v>0.26649417852522639</c:v>
                </c:pt>
                <c:pt idx="773">
                  <c:v>0.26744186046511625</c:v>
                </c:pt>
                <c:pt idx="774">
                  <c:v>0.26709677419354838</c:v>
                </c:pt>
                <c:pt idx="775">
                  <c:v>0.26675257731958796</c:v>
                </c:pt>
                <c:pt idx="776">
                  <c:v>0.26640926640926671</c:v>
                </c:pt>
                <c:pt idx="777">
                  <c:v>0.26606683804627251</c:v>
                </c:pt>
                <c:pt idx="778">
                  <c:v>0.26572528883183566</c:v>
                </c:pt>
                <c:pt idx="779">
                  <c:v>0.26538461538461622</c:v>
                </c:pt>
                <c:pt idx="780">
                  <c:v>0.26504481434058896</c:v>
                </c:pt>
                <c:pt idx="781">
                  <c:v>0.26470588235294151</c:v>
                </c:pt>
                <c:pt idx="782">
                  <c:v>0.26564495530012772</c:v>
                </c:pt>
                <c:pt idx="783">
                  <c:v>0.26530612244897961</c:v>
                </c:pt>
                <c:pt idx="784">
                  <c:v>0.26496815286624231</c:v>
                </c:pt>
                <c:pt idx="785">
                  <c:v>0.2646310432569971</c:v>
                </c:pt>
                <c:pt idx="786">
                  <c:v>0.26429479034307496</c:v>
                </c:pt>
                <c:pt idx="787">
                  <c:v>0.26395939086294451</c:v>
                </c:pt>
                <c:pt idx="788">
                  <c:v>0.26362484157160981</c:v>
                </c:pt>
                <c:pt idx="789">
                  <c:v>0.26329113924050629</c:v>
                </c:pt>
                <c:pt idx="790">
                  <c:v>0.26295828065739568</c:v>
                </c:pt>
                <c:pt idx="791">
                  <c:v>0.26262626262626282</c:v>
                </c:pt>
                <c:pt idx="792">
                  <c:v>0.26355611601513229</c:v>
                </c:pt>
                <c:pt idx="793">
                  <c:v>0.26322418136020204</c:v>
                </c:pt>
                <c:pt idx="794">
                  <c:v>0.26289308176100634</c:v>
                </c:pt>
                <c:pt idx="795">
                  <c:v>0.26256281407035181</c:v>
                </c:pt>
                <c:pt idx="796">
                  <c:v>0.26223337515683814</c:v>
                </c:pt>
                <c:pt idx="797">
                  <c:v>0.26315789473684231</c:v>
                </c:pt>
                <c:pt idx="798">
                  <c:v>0.26282853566958742</c:v>
                </c:pt>
                <c:pt idx="799">
                  <c:v>0.26250000000000001</c:v>
                </c:pt>
                <c:pt idx="800">
                  <c:v>0.26217228464419484</c:v>
                </c:pt>
                <c:pt idx="801">
                  <c:v>0.26184538653366585</c:v>
                </c:pt>
                <c:pt idx="802">
                  <c:v>0.26151930261519279</c:v>
                </c:pt>
                <c:pt idx="803">
                  <c:v>0.2611940298507463</c:v>
                </c:pt>
                <c:pt idx="804">
                  <c:v>0.26086956521739157</c:v>
                </c:pt>
                <c:pt idx="805">
                  <c:v>0.26054590570719605</c:v>
                </c:pt>
                <c:pt idx="806">
                  <c:v>0.26022304832713727</c:v>
                </c:pt>
                <c:pt idx="807">
                  <c:v>0.25990099009901024</c:v>
                </c:pt>
                <c:pt idx="808">
                  <c:v>0.25957972805933249</c:v>
                </c:pt>
                <c:pt idx="809">
                  <c:v>0.2592592592592593</c:v>
                </c:pt>
                <c:pt idx="810">
                  <c:v>0.25893958076448831</c:v>
                </c:pt>
                <c:pt idx="811">
                  <c:v>0.25985221674876846</c:v>
                </c:pt>
                <c:pt idx="812">
                  <c:v>0.25953259532595357</c:v>
                </c:pt>
                <c:pt idx="813">
                  <c:v>0.25921375921375922</c:v>
                </c:pt>
                <c:pt idx="814">
                  <c:v>0.2588957055214724</c:v>
                </c:pt>
                <c:pt idx="815">
                  <c:v>0.25980392156862747</c:v>
                </c:pt>
                <c:pt idx="816">
                  <c:v>0.25948592411260746</c:v>
                </c:pt>
                <c:pt idx="817">
                  <c:v>0.2591687041564793</c:v>
                </c:pt>
                <c:pt idx="818">
                  <c:v>0.25885225885225888</c:v>
                </c:pt>
                <c:pt idx="819">
                  <c:v>0.25853658536585422</c:v>
                </c:pt>
                <c:pt idx="820">
                  <c:v>0.25822168087697928</c:v>
                </c:pt>
                <c:pt idx="821">
                  <c:v>0.25790754257907544</c:v>
                </c:pt>
                <c:pt idx="822">
                  <c:v>0.25759416767922261</c:v>
                </c:pt>
                <c:pt idx="823">
                  <c:v>0.2572815533980583</c:v>
                </c:pt>
                <c:pt idx="824">
                  <c:v>0.25696969696969735</c:v>
                </c:pt>
                <c:pt idx="825">
                  <c:v>0.25665859564164684</c:v>
                </c:pt>
                <c:pt idx="826">
                  <c:v>0.25634824667472794</c:v>
                </c:pt>
                <c:pt idx="827">
                  <c:v>0.25603864734299531</c:v>
                </c:pt>
                <c:pt idx="828">
                  <c:v>0.25572979493365527</c:v>
                </c:pt>
                <c:pt idx="829">
                  <c:v>0.25542168674698795</c:v>
                </c:pt>
                <c:pt idx="830">
                  <c:v>0.25631768953068618</c:v>
                </c:pt>
                <c:pt idx="831">
                  <c:v>0.25600961538461575</c:v>
                </c:pt>
                <c:pt idx="832">
                  <c:v>0.2569027611044426</c:v>
                </c:pt>
                <c:pt idx="833">
                  <c:v>0.25659472422062352</c:v>
                </c:pt>
                <c:pt idx="834">
                  <c:v>0.25628742514970082</c:v>
                </c:pt>
                <c:pt idx="835">
                  <c:v>0.25717703349282295</c:v>
                </c:pt>
                <c:pt idx="836">
                  <c:v>0.25806451612903231</c:v>
                </c:pt>
                <c:pt idx="837">
                  <c:v>0.25775656324582374</c:v>
                </c:pt>
                <c:pt idx="838">
                  <c:v>0.25744934445768775</c:v>
                </c:pt>
                <c:pt idx="839">
                  <c:v>0.25833333333333325</c:v>
                </c:pt>
                <c:pt idx="840">
                  <c:v>0.25802615933412631</c:v>
                </c:pt>
                <c:pt idx="841">
                  <c:v>0.25890736342042758</c:v>
                </c:pt>
                <c:pt idx="842">
                  <c:v>0.2597864768683274</c:v>
                </c:pt>
                <c:pt idx="843">
                  <c:v>0.25947867298578242</c:v>
                </c:pt>
                <c:pt idx="844">
                  <c:v>0.2591715976331358</c:v>
                </c:pt>
                <c:pt idx="845">
                  <c:v>0.25886524822695034</c:v>
                </c:pt>
                <c:pt idx="846">
                  <c:v>0.25855962219598583</c:v>
                </c:pt>
                <c:pt idx="847">
                  <c:v>0.25825471698113178</c:v>
                </c:pt>
                <c:pt idx="848">
                  <c:v>0.25795053003533569</c:v>
                </c:pt>
                <c:pt idx="849">
                  <c:v>0.25764705882352884</c:v>
                </c:pt>
                <c:pt idx="850">
                  <c:v>0.25734430082256182</c:v>
                </c:pt>
                <c:pt idx="851">
                  <c:v>0.25704225352112636</c:v>
                </c:pt>
                <c:pt idx="852">
                  <c:v>0.25674091441969521</c:v>
                </c:pt>
                <c:pt idx="853">
                  <c:v>0.25644028103044542</c:v>
                </c:pt>
                <c:pt idx="854">
                  <c:v>0.25614035087719272</c:v>
                </c:pt>
                <c:pt idx="855">
                  <c:v>0.25584112149532684</c:v>
                </c:pt>
                <c:pt idx="856">
                  <c:v>0.25554259043173827</c:v>
                </c:pt>
                <c:pt idx="857">
                  <c:v>0.25524475524475532</c:v>
                </c:pt>
                <c:pt idx="858">
                  <c:v>0.25494761350407452</c:v>
                </c:pt>
                <c:pt idx="859">
                  <c:v>0.25465116279069766</c:v>
                </c:pt>
                <c:pt idx="860">
                  <c:v>0.2543554006968643</c:v>
                </c:pt>
                <c:pt idx="861">
                  <c:v>0.25406032482598606</c:v>
                </c:pt>
                <c:pt idx="862">
                  <c:v>0.25376593279258403</c:v>
                </c:pt>
                <c:pt idx="863">
                  <c:v>0.25462962962962982</c:v>
                </c:pt>
                <c:pt idx="864">
                  <c:v>0.25433526011560692</c:v>
                </c:pt>
                <c:pt idx="865">
                  <c:v>0.25404157043879877</c:v>
                </c:pt>
                <c:pt idx="866">
                  <c:v>0.25374855824682813</c:v>
                </c:pt>
                <c:pt idx="867">
                  <c:v>0.25345622119815681</c:v>
                </c:pt>
                <c:pt idx="868">
                  <c:v>0.25316455696202533</c:v>
                </c:pt>
                <c:pt idx="869">
                  <c:v>0.25287356321839088</c:v>
                </c:pt>
                <c:pt idx="870">
                  <c:v>0.25258323765786478</c:v>
                </c:pt>
                <c:pt idx="871">
                  <c:v>0.25229357798165136</c:v>
                </c:pt>
                <c:pt idx="872">
                  <c:v>0.25200458190148939</c:v>
                </c:pt>
                <c:pt idx="873">
                  <c:v>0.25286041189931391</c:v>
                </c:pt>
                <c:pt idx="874">
                  <c:v>0.25257142857142828</c:v>
                </c:pt>
                <c:pt idx="875">
                  <c:v>0.25342465753424698</c:v>
                </c:pt>
                <c:pt idx="876">
                  <c:v>0.25313568985176726</c:v>
                </c:pt>
                <c:pt idx="877">
                  <c:v>0.25398633257403191</c:v>
                </c:pt>
                <c:pt idx="878">
                  <c:v>0.25483503981797495</c:v>
                </c:pt>
                <c:pt idx="879">
                  <c:v>0.25568181818181818</c:v>
                </c:pt>
                <c:pt idx="880">
                  <c:v>0.25652667423382552</c:v>
                </c:pt>
                <c:pt idx="881">
                  <c:v>0.25623582766439884</c:v>
                </c:pt>
                <c:pt idx="882">
                  <c:v>0.25707814269535678</c:v>
                </c:pt>
                <c:pt idx="883">
                  <c:v>0.25678733031674206</c:v>
                </c:pt>
                <c:pt idx="884">
                  <c:v>0.25762711864406784</c:v>
                </c:pt>
                <c:pt idx="885">
                  <c:v>0.25733634311512416</c:v>
                </c:pt>
                <c:pt idx="886">
                  <c:v>0.257046223224352</c:v>
                </c:pt>
                <c:pt idx="887">
                  <c:v>0.25675675675675674</c:v>
                </c:pt>
                <c:pt idx="888">
                  <c:v>0.25759280089988784</c:v>
                </c:pt>
                <c:pt idx="889">
                  <c:v>0.25842696629213513</c:v>
                </c:pt>
                <c:pt idx="890">
                  <c:v>0.2592592592592593</c:v>
                </c:pt>
                <c:pt idx="891">
                  <c:v>0.25896860986547138</c:v>
                </c:pt>
                <c:pt idx="892">
                  <c:v>0.25867861142217247</c:v>
                </c:pt>
                <c:pt idx="893">
                  <c:v>0.25838926174496707</c:v>
                </c:pt>
                <c:pt idx="894">
                  <c:v>0.25810055865921783</c:v>
                </c:pt>
                <c:pt idx="895">
                  <c:v>0.25892857142857173</c:v>
                </c:pt>
                <c:pt idx="896">
                  <c:v>0.25975473801560756</c:v>
                </c:pt>
                <c:pt idx="897">
                  <c:v>0.25946547884187082</c:v>
                </c:pt>
                <c:pt idx="898">
                  <c:v>0.25917686318131283</c:v>
                </c:pt>
                <c:pt idx="899">
                  <c:v>0.25888888888888945</c:v>
                </c:pt>
                <c:pt idx="900">
                  <c:v>0.25860155382907885</c:v>
                </c:pt>
                <c:pt idx="901">
                  <c:v>0.25942350332594288</c:v>
                </c:pt>
                <c:pt idx="902">
                  <c:v>0.25913621262458469</c:v>
                </c:pt>
                <c:pt idx="903">
                  <c:v>0.25884955752212374</c:v>
                </c:pt>
                <c:pt idx="904">
                  <c:v>0.2585635359116023</c:v>
                </c:pt>
                <c:pt idx="905">
                  <c:v>0.25827814569536428</c:v>
                </c:pt>
                <c:pt idx="906">
                  <c:v>0.2579933847850055</c:v>
                </c:pt>
                <c:pt idx="907">
                  <c:v>0.25881057268722502</c:v>
                </c:pt>
                <c:pt idx="908">
                  <c:v>0.25852585258525851</c:v>
                </c:pt>
                <c:pt idx="909">
                  <c:v>0.25934065934065975</c:v>
                </c:pt>
                <c:pt idx="910">
                  <c:v>0.25905598243688255</c:v>
                </c:pt>
                <c:pt idx="911">
                  <c:v>0.25877192982456171</c:v>
                </c:pt>
                <c:pt idx="912">
                  <c:v>0.25848849945235525</c:v>
                </c:pt>
                <c:pt idx="913">
                  <c:v>0.25820568927789961</c:v>
                </c:pt>
                <c:pt idx="914">
                  <c:v>0.25792349726776004</c:v>
                </c:pt>
                <c:pt idx="915">
                  <c:v>0.2576419213973799</c:v>
                </c:pt>
                <c:pt idx="916">
                  <c:v>0.257360959651036</c:v>
                </c:pt>
                <c:pt idx="917">
                  <c:v>0.2570806100217865</c:v>
                </c:pt>
                <c:pt idx="918">
                  <c:v>0.25680087051142547</c:v>
                </c:pt>
                <c:pt idx="919">
                  <c:v>0.25760869565217392</c:v>
                </c:pt>
                <c:pt idx="920">
                  <c:v>0.25841476655808931</c:v>
                </c:pt>
                <c:pt idx="921">
                  <c:v>0.25921908893709328</c:v>
                </c:pt>
                <c:pt idx="922">
                  <c:v>0.25893824485373779</c:v>
                </c:pt>
                <c:pt idx="923">
                  <c:v>0.25865800865800864</c:v>
                </c:pt>
                <c:pt idx="924">
                  <c:v>0.25837837837837874</c:v>
                </c:pt>
                <c:pt idx="925">
                  <c:v>0.25809935205183554</c:v>
                </c:pt>
                <c:pt idx="926">
                  <c:v>0.25889967637540484</c:v>
                </c:pt>
                <c:pt idx="927">
                  <c:v>0.25862068965517271</c:v>
                </c:pt>
                <c:pt idx="928">
                  <c:v>0.25834230355220694</c:v>
                </c:pt>
                <c:pt idx="929">
                  <c:v>0.25806451612903231</c:v>
                </c:pt>
                <c:pt idx="930">
                  <c:v>0.25778732545649824</c:v>
                </c:pt>
                <c:pt idx="931">
                  <c:v>0.25858369098712447</c:v>
                </c:pt>
                <c:pt idx="932">
                  <c:v>0.25830653804930331</c:v>
                </c:pt>
                <c:pt idx="933">
                  <c:v>0.25910064239828695</c:v>
                </c:pt>
                <c:pt idx="934">
                  <c:v>0.25882352941176484</c:v>
                </c:pt>
                <c:pt idx="935">
                  <c:v>0.25854700854700829</c:v>
                </c:pt>
                <c:pt idx="936">
                  <c:v>0.2593383137673429</c:v>
                </c:pt>
                <c:pt idx="937">
                  <c:v>0.25906183368869934</c:v>
                </c:pt>
                <c:pt idx="938">
                  <c:v>0.25878594249201275</c:v>
                </c:pt>
                <c:pt idx="939">
                  <c:v>0.25851063829787263</c:v>
                </c:pt>
                <c:pt idx="940">
                  <c:v>0.25823591923485689</c:v>
                </c:pt>
                <c:pt idx="941">
                  <c:v>0.25796178343949072</c:v>
                </c:pt>
                <c:pt idx="942">
                  <c:v>0.25768822905620381</c:v>
                </c:pt>
                <c:pt idx="943">
                  <c:v>0.25741525423728812</c:v>
                </c:pt>
                <c:pt idx="944">
                  <c:v>0.25714285714285745</c:v>
                </c:pt>
                <c:pt idx="945">
                  <c:v>0.25687103594080374</c:v>
                </c:pt>
                <c:pt idx="946">
                  <c:v>0.25765575501583943</c:v>
                </c:pt>
                <c:pt idx="947">
                  <c:v>0.25738396624472626</c:v>
                </c:pt>
                <c:pt idx="948">
                  <c:v>0.25711275026343522</c:v>
                </c:pt>
                <c:pt idx="949">
                  <c:v>0.25684210526315787</c:v>
                </c:pt>
                <c:pt idx="950">
                  <c:v>0.25657202944269192</c:v>
                </c:pt>
                <c:pt idx="951">
                  <c:v>0.25630252100840362</c:v>
                </c:pt>
                <c:pt idx="952">
                  <c:v>0.25603357817418676</c:v>
                </c:pt>
                <c:pt idx="953">
                  <c:v>0.25681341719077588</c:v>
                </c:pt>
                <c:pt idx="954">
                  <c:v>0.25654450261780132</c:v>
                </c:pt>
                <c:pt idx="955">
                  <c:v>0.25627615062761505</c:v>
                </c:pt>
                <c:pt idx="956">
                  <c:v>0.25600835945663525</c:v>
                </c:pt>
                <c:pt idx="957">
                  <c:v>0.25574112734864302</c:v>
                </c:pt>
                <c:pt idx="958">
                  <c:v>0.25547445255474482</c:v>
                </c:pt>
                <c:pt idx="959">
                  <c:v>0.25520833333333326</c:v>
                </c:pt>
                <c:pt idx="960">
                  <c:v>0.25494276795005255</c:v>
                </c:pt>
                <c:pt idx="961">
                  <c:v>0.25467775467775466</c:v>
                </c:pt>
                <c:pt idx="962">
                  <c:v>0.25441329179646938</c:v>
                </c:pt>
                <c:pt idx="963">
                  <c:v>0.25414937759336093</c:v>
                </c:pt>
                <c:pt idx="964">
                  <c:v>0.25388601036269476</c:v>
                </c:pt>
                <c:pt idx="965">
                  <c:v>0.25465838509316768</c:v>
                </c:pt>
                <c:pt idx="966">
                  <c:v>0.25439503619441572</c:v>
                </c:pt>
                <c:pt idx="967">
                  <c:v>0.25516528925619825</c:v>
                </c:pt>
                <c:pt idx="968">
                  <c:v>0.25593395252837936</c:v>
                </c:pt>
                <c:pt idx="969">
                  <c:v>0.25567010309278376</c:v>
                </c:pt>
                <c:pt idx="970">
                  <c:v>0.25540679711637487</c:v>
                </c:pt>
                <c:pt idx="971">
                  <c:v>0.2551440329218107</c:v>
                </c:pt>
                <c:pt idx="972">
                  <c:v>0.25488180883864375</c:v>
                </c:pt>
                <c:pt idx="973">
                  <c:v>0.25462012320328542</c:v>
                </c:pt>
                <c:pt idx="974">
                  <c:v>0.25435897435897475</c:v>
                </c:pt>
                <c:pt idx="975">
                  <c:v>0.25409836065573771</c:v>
                </c:pt>
                <c:pt idx="976">
                  <c:v>0.25486182190378731</c:v>
                </c:pt>
                <c:pt idx="977">
                  <c:v>0.254601226993865</c:v>
                </c:pt>
                <c:pt idx="978">
                  <c:v>0.25434116445352373</c:v>
                </c:pt>
                <c:pt idx="979">
                  <c:v>0.25408163265306122</c:v>
                </c:pt>
                <c:pt idx="980">
                  <c:v>0.25382262996941957</c:v>
                </c:pt>
                <c:pt idx="981">
                  <c:v>0.25356415478615069</c:v>
                </c:pt>
                <c:pt idx="982">
                  <c:v>0.25330620549338762</c:v>
                </c:pt>
                <c:pt idx="983">
                  <c:v>0.25304878048780488</c:v>
                </c:pt>
                <c:pt idx="984">
                  <c:v>0.25279187817258875</c:v>
                </c:pt>
                <c:pt idx="985">
                  <c:v>0.25253549695740368</c:v>
                </c:pt>
                <c:pt idx="986">
                  <c:v>0.25329280648429575</c:v>
                </c:pt>
                <c:pt idx="987">
                  <c:v>0.25404858299595168</c:v>
                </c:pt>
                <c:pt idx="988">
                  <c:v>0.25379170879676405</c:v>
                </c:pt>
                <c:pt idx="989">
                  <c:v>0.25353535353535328</c:v>
                </c:pt>
                <c:pt idx="990">
                  <c:v>0.25327951564076689</c:v>
                </c:pt>
                <c:pt idx="991">
                  <c:v>0.25302419354838712</c:v>
                </c:pt>
                <c:pt idx="992">
                  <c:v>0.25276938569989932</c:v>
                </c:pt>
                <c:pt idx="993">
                  <c:v>0.25352112676056326</c:v>
                </c:pt>
                <c:pt idx="994">
                  <c:v>0.25326633165829143</c:v>
                </c:pt>
                <c:pt idx="995">
                  <c:v>0.25301204819277107</c:v>
                </c:pt>
                <c:pt idx="996">
                  <c:v>0.25376128385155466</c:v>
                </c:pt>
                <c:pt idx="997">
                  <c:v>0.25350701402805609</c:v>
                </c:pt>
                <c:pt idx="998">
                  <c:v>0.25325325325325326</c:v>
                </c:pt>
                <c:pt idx="999">
                  <c:v>0.253</c:v>
                </c:pt>
              </c:numCache>
            </c:numRef>
          </c:yVal>
          <c:smooth val="0"/>
        </c:ser>
        <c:ser>
          <c:idx val="1"/>
          <c:order val="1"/>
          <c:tx>
            <c:v>Trial 2</c:v>
          </c:tx>
          <c:marker>
            <c:symbol val="none"/>
          </c:marker>
          <c:xVal>
            <c:numRef>
              <c:f>'Ch.1.1'!$O$2:$O$1001</c:f>
              <c:numCache>
                <c:formatCode>General</c:formatCode>
                <c:ptCount val="100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numCache>
            </c:numRef>
          </c:xVal>
          <c:yVal>
            <c:numRef>
              <c:f>'Ch.1.1'!$U$2:$U$1001</c:f>
              <c:numCache>
                <c:formatCode>General</c:formatCode>
                <c:ptCount val="1000"/>
                <c:pt idx="0">
                  <c:v>0</c:v>
                </c:pt>
                <c:pt idx="1">
                  <c:v>0</c:v>
                </c:pt>
                <c:pt idx="2">
                  <c:v>0</c:v>
                </c:pt>
                <c:pt idx="3">
                  <c:v>0</c:v>
                </c:pt>
                <c:pt idx="4">
                  <c:v>0</c:v>
                </c:pt>
                <c:pt idx="5">
                  <c:v>0</c:v>
                </c:pt>
                <c:pt idx="6">
                  <c:v>0.14285714285714302</c:v>
                </c:pt>
                <c:pt idx="7">
                  <c:v>0.25</c:v>
                </c:pt>
                <c:pt idx="8">
                  <c:v>0.22222222222222221</c:v>
                </c:pt>
                <c:pt idx="9">
                  <c:v>0.2</c:v>
                </c:pt>
                <c:pt idx="10">
                  <c:v>0.18181818181818202</c:v>
                </c:pt>
                <c:pt idx="11">
                  <c:v>0.16666666666666666</c:v>
                </c:pt>
                <c:pt idx="12">
                  <c:v>0.15384615384615408</c:v>
                </c:pt>
                <c:pt idx="13">
                  <c:v>0.14285714285714302</c:v>
                </c:pt>
                <c:pt idx="14">
                  <c:v>0.13333333333333341</c:v>
                </c:pt>
                <c:pt idx="15">
                  <c:v>0.125</c:v>
                </c:pt>
                <c:pt idx="16">
                  <c:v>0.11764705882352942</c:v>
                </c:pt>
                <c:pt idx="17">
                  <c:v>0.1111111111111111</c:v>
                </c:pt>
                <c:pt idx="18">
                  <c:v>0.10526315789473686</c:v>
                </c:pt>
                <c:pt idx="19">
                  <c:v>0.1</c:v>
                </c:pt>
                <c:pt idx="20">
                  <c:v>9.5238095238095247E-2</c:v>
                </c:pt>
                <c:pt idx="21">
                  <c:v>9.090909090909105E-2</c:v>
                </c:pt>
                <c:pt idx="22">
                  <c:v>0.1304347826086957</c:v>
                </c:pt>
                <c:pt idx="23">
                  <c:v>0.125</c:v>
                </c:pt>
                <c:pt idx="24">
                  <c:v>0.12000000000000002</c:v>
                </c:pt>
                <c:pt idx="25">
                  <c:v>0.11538461538461539</c:v>
                </c:pt>
                <c:pt idx="26">
                  <c:v>0.1111111111111111</c:v>
                </c:pt>
                <c:pt idx="27">
                  <c:v>0.14285714285714302</c:v>
                </c:pt>
                <c:pt idx="28">
                  <c:v>0.13793103448275881</c:v>
                </c:pt>
                <c:pt idx="29">
                  <c:v>0.13333333333333341</c:v>
                </c:pt>
                <c:pt idx="30">
                  <c:v>0.12903225806451613</c:v>
                </c:pt>
                <c:pt idx="31">
                  <c:v>0.125</c:v>
                </c:pt>
                <c:pt idx="32">
                  <c:v>0.12121212121212128</c:v>
                </c:pt>
                <c:pt idx="33">
                  <c:v>0.11764705882352942</c:v>
                </c:pt>
                <c:pt idx="34">
                  <c:v>0.11428571428571439</c:v>
                </c:pt>
                <c:pt idx="35">
                  <c:v>0.1111111111111111</c:v>
                </c:pt>
                <c:pt idx="36">
                  <c:v>0.13513513513513531</c:v>
                </c:pt>
                <c:pt idx="37">
                  <c:v>0.13157894736842118</c:v>
                </c:pt>
                <c:pt idx="38">
                  <c:v>0.12820512820512819</c:v>
                </c:pt>
                <c:pt idx="39">
                  <c:v>0.125</c:v>
                </c:pt>
                <c:pt idx="40">
                  <c:v>0.12195121951219511</c:v>
                </c:pt>
                <c:pt idx="41">
                  <c:v>0.14285714285714302</c:v>
                </c:pt>
                <c:pt idx="42">
                  <c:v>0.13953488372093037</c:v>
                </c:pt>
                <c:pt idx="43">
                  <c:v>0.15909090909090928</c:v>
                </c:pt>
                <c:pt idx="44">
                  <c:v>0.17777777777777778</c:v>
                </c:pt>
                <c:pt idx="45">
                  <c:v>0.17391304347826114</c:v>
                </c:pt>
                <c:pt idx="46">
                  <c:v>0.19148936170212788</c:v>
                </c:pt>
                <c:pt idx="47">
                  <c:v>0.18750000000000014</c:v>
                </c:pt>
                <c:pt idx="48">
                  <c:v>0.18367346938775511</c:v>
                </c:pt>
                <c:pt idx="49">
                  <c:v>0.18000000000000013</c:v>
                </c:pt>
                <c:pt idx="50">
                  <c:v>0.19607843137254904</c:v>
                </c:pt>
                <c:pt idx="51">
                  <c:v>0.1923076923076924</c:v>
                </c:pt>
                <c:pt idx="52">
                  <c:v>0.20754716981132107</c:v>
                </c:pt>
                <c:pt idx="53">
                  <c:v>0.20370370370370369</c:v>
                </c:pt>
                <c:pt idx="54">
                  <c:v>0.2</c:v>
                </c:pt>
                <c:pt idx="55">
                  <c:v>0.19642857142857137</c:v>
                </c:pt>
                <c:pt idx="56">
                  <c:v>0.19298245614035103</c:v>
                </c:pt>
                <c:pt idx="57">
                  <c:v>0.18965517241379309</c:v>
                </c:pt>
                <c:pt idx="58">
                  <c:v>0.18644067796610184</c:v>
                </c:pt>
                <c:pt idx="59">
                  <c:v>0.18333333333333351</c:v>
                </c:pt>
                <c:pt idx="60">
                  <c:v>0.18032786885245916</c:v>
                </c:pt>
                <c:pt idx="61">
                  <c:v>0.17741935483870994</c:v>
                </c:pt>
                <c:pt idx="62">
                  <c:v>0.17460317460317457</c:v>
                </c:pt>
                <c:pt idx="63">
                  <c:v>0.171875</c:v>
                </c:pt>
                <c:pt idx="64">
                  <c:v>0.16923076923076918</c:v>
                </c:pt>
                <c:pt idx="65">
                  <c:v>0.18181818181818202</c:v>
                </c:pt>
                <c:pt idx="66">
                  <c:v>0.17910447761194029</c:v>
                </c:pt>
                <c:pt idx="67">
                  <c:v>0.17647058823529421</c:v>
                </c:pt>
                <c:pt idx="68">
                  <c:v>0.17391304347826114</c:v>
                </c:pt>
                <c:pt idx="69">
                  <c:v>0.17142857142857137</c:v>
                </c:pt>
                <c:pt idx="70">
                  <c:v>0.18309859154929606</c:v>
                </c:pt>
                <c:pt idx="71">
                  <c:v>0.18055555555555555</c:v>
                </c:pt>
                <c:pt idx="72">
                  <c:v>0.17808219178082207</c:v>
                </c:pt>
                <c:pt idx="73">
                  <c:v>0.17567567567567555</c:v>
                </c:pt>
                <c:pt idx="74">
                  <c:v>0.17333333333333351</c:v>
                </c:pt>
                <c:pt idx="75">
                  <c:v>0.1710526315789474</c:v>
                </c:pt>
                <c:pt idx="76">
                  <c:v>0.16883116883116894</c:v>
                </c:pt>
                <c:pt idx="77">
                  <c:v>0.16666666666666666</c:v>
                </c:pt>
                <c:pt idx="78">
                  <c:v>0.16455696202531642</c:v>
                </c:pt>
                <c:pt idx="79">
                  <c:v>0.16250000000000001</c:v>
                </c:pt>
                <c:pt idx="80">
                  <c:v>0.17283950617283964</c:v>
                </c:pt>
                <c:pt idx="81">
                  <c:v>0.17073170731707321</c:v>
                </c:pt>
                <c:pt idx="82">
                  <c:v>0.18072289156626536</c:v>
                </c:pt>
                <c:pt idx="83">
                  <c:v>0.19047619047619074</c:v>
                </c:pt>
                <c:pt idx="84">
                  <c:v>0.18823529411764736</c:v>
                </c:pt>
                <c:pt idx="85">
                  <c:v>0.18604651162790711</c:v>
                </c:pt>
                <c:pt idx="86">
                  <c:v>0.18390804597701174</c:v>
                </c:pt>
                <c:pt idx="87">
                  <c:v>0.19318181818181818</c:v>
                </c:pt>
                <c:pt idx="88">
                  <c:v>0.20224719101123625</c:v>
                </c:pt>
                <c:pt idx="89">
                  <c:v>0.2</c:v>
                </c:pt>
                <c:pt idx="90">
                  <c:v>0.19780219780219799</c:v>
                </c:pt>
                <c:pt idx="91">
                  <c:v>0.19565217391304329</c:v>
                </c:pt>
                <c:pt idx="92">
                  <c:v>0.20430107526881708</c:v>
                </c:pt>
                <c:pt idx="93">
                  <c:v>0.20212765957446821</c:v>
                </c:pt>
                <c:pt idx="94">
                  <c:v>0.2</c:v>
                </c:pt>
                <c:pt idx="95">
                  <c:v>0.19791666666666671</c:v>
                </c:pt>
                <c:pt idx="96">
                  <c:v>0.19587628865979381</c:v>
                </c:pt>
                <c:pt idx="97">
                  <c:v>0.19387755102040816</c:v>
                </c:pt>
                <c:pt idx="98">
                  <c:v>0.20202020202020204</c:v>
                </c:pt>
                <c:pt idx="99">
                  <c:v>0.2</c:v>
                </c:pt>
                <c:pt idx="100">
                  <c:v>0.19801980198019817</c:v>
                </c:pt>
                <c:pt idx="101">
                  <c:v>0.19607843137254904</c:v>
                </c:pt>
                <c:pt idx="102">
                  <c:v>0.20388349514563125</c:v>
                </c:pt>
                <c:pt idx="103">
                  <c:v>0.21153846153846184</c:v>
                </c:pt>
                <c:pt idx="104">
                  <c:v>0.20952380952380953</c:v>
                </c:pt>
                <c:pt idx="105">
                  <c:v>0.20754716981132107</c:v>
                </c:pt>
                <c:pt idx="106">
                  <c:v>0.20560747663551387</c:v>
                </c:pt>
                <c:pt idx="107">
                  <c:v>0.21296296296296324</c:v>
                </c:pt>
                <c:pt idx="108">
                  <c:v>0.21100917431192681</c:v>
                </c:pt>
                <c:pt idx="109">
                  <c:v>0.20909090909090922</c:v>
                </c:pt>
                <c:pt idx="110">
                  <c:v>0.21621621621621637</c:v>
                </c:pt>
                <c:pt idx="111">
                  <c:v>0.22321428571428586</c:v>
                </c:pt>
                <c:pt idx="112">
                  <c:v>0.22123893805309741</c:v>
                </c:pt>
                <c:pt idx="113">
                  <c:v>0.22807017543859637</c:v>
                </c:pt>
                <c:pt idx="114">
                  <c:v>0.22608695652173921</c:v>
                </c:pt>
                <c:pt idx="115">
                  <c:v>0.22413793103448276</c:v>
                </c:pt>
                <c:pt idx="116">
                  <c:v>0.22222222222222221</c:v>
                </c:pt>
                <c:pt idx="117">
                  <c:v>0.22033898305084745</c:v>
                </c:pt>
                <c:pt idx="118">
                  <c:v>0.21848739495798347</c:v>
                </c:pt>
                <c:pt idx="119">
                  <c:v>0.2166666666666667</c:v>
                </c:pt>
                <c:pt idx="120">
                  <c:v>0.21487603305785138</c:v>
                </c:pt>
                <c:pt idx="121">
                  <c:v>0.22131147540983606</c:v>
                </c:pt>
                <c:pt idx="122">
                  <c:v>0.21951219512195147</c:v>
                </c:pt>
                <c:pt idx="123">
                  <c:v>0.22580645161290336</c:v>
                </c:pt>
                <c:pt idx="124">
                  <c:v>0.23200000000000001</c:v>
                </c:pt>
                <c:pt idx="125">
                  <c:v>0.2301587301587302</c:v>
                </c:pt>
                <c:pt idx="126">
                  <c:v>0.22834645669291354</c:v>
                </c:pt>
                <c:pt idx="127">
                  <c:v>0.2265625</c:v>
                </c:pt>
                <c:pt idx="128">
                  <c:v>0.23255813953488386</c:v>
                </c:pt>
                <c:pt idx="129">
                  <c:v>0.23076923076923106</c:v>
                </c:pt>
                <c:pt idx="130">
                  <c:v>0.23664122137404581</c:v>
                </c:pt>
                <c:pt idx="131">
                  <c:v>0.23484848484848514</c:v>
                </c:pt>
                <c:pt idx="132">
                  <c:v>0.24060150375939848</c:v>
                </c:pt>
                <c:pt idx="133">
                  <c:v>0.23880597014925373</c:v>
                </c:pt>
                <c:pt idx="134">
                  <c:v>0.23703703703703727</c:v>
                </c:pt>
                <c:pt idx="135">
                  <c:v>0.2352941176470589</c:v>
                </c:pt>
                <c:pt idx="136">
                  <c:v>0.240875912408759</c:v>
                </c:pt>
                <c:pt idx="137">
                  <c:v>0.23913043478260884</c:v>
                </c:pt>
                <c:pt idx="138">
                  <c:v>0.24460431654676279</c:v>
                </c:pt>
                <c:pt idx="139">
                  <c:v>0.24285714285714308</c:v>
                </c:pt>
                <c:pt idx="140">
                  <c:v>0.24113475177304963</c:v>
                </c:pt>
                <c:pt idx="141">
                  <c:v>0.2394366197183099</c:v>
                </c:pt>
                <c:pt idx="142">
                  <c:v>0.23776223776223807</c:v>
                </c:pt>
                <c:pt idx="143">
                  <c:v>0.23611111111111124</c:v>
                </c:pt>
                <c:pt idx="144">
                  <c:v>0.23448275862068965</c:v>
                </c:pt>
                <c:pt idx="145">
                  <c:v>0.23287671232876697</c:v>
                </c:pt>
                <c:pt idx="146">
                  <c:v>0.23809523809523836</c:v>
                </c:pt>
                <c:pt idx="147">
                  <c:v>0.23648648648648682</c:v>
                </c:pt>
                <c:pt idx="148">
                  <c:v>0.23489932885906054</c:v>
                </c:pt>
                <c:pt idx="149">
                  <c:v>0.23333333333333348</c:v>
                </c:pt>
                <c:pt idx="150">
                  <c:v>0.23178807947019883</c:v>
                </c:pt>
                <c:pt idx="151">
                  <c:v>0.23684210526315788</c:v>
                </c:pt>
                <c:pt idx="152">
                  <c:v>0.2352941176470589</c:v>
                </c:pt>
                <c:pt idx="153">
                  <c:v>0.23376623376623407</c:v>
                </c:pt>
                <c:pt idx="154">
                  <c:v>0.23225806451612926</c:v>
                </c:pt>
                <c:pt idx="155">
                  <c:v>0.23076923076923106</c:v>
                </c:pt>
                <c:pt idx="156">
                  <c:v>0.22929936305732518</c:v>
                </c:pt>
                <c:pt idx="157">
                  <c:v>0.23417721518987342</c:v>
                </c:pt>
                <c:pt idx="158">
                  <c:v>0.23899371069182404</c:v>
                </c:pt>
                <c:pt idx="159">
                  <c:v>0.24375000000000013</c:v>
                </c:pt>
                <c:pt idx="160">
                  <c:v>0.24223602484472073</c:v>
                </c:pt>
                <c:pt idx="161">
                  <c:v>0.24691358024691379</c:v>
                </c:pt>
                <c:pt idx="162">
                  <c:v>0.25153374233128806</c:v>
                </c:pt>
                <c:pt idx="163">
                  <c:v>0.25</c:v>
                </c:pt>
                <c:pt idx="164">
                  <c:v>0.24848484848484861</c:v>
                </c:pt>
                <c:pt idx="165">
                  <c:v>0.25301204819277107</c:v>
                </c:pt>
                <c:pt idx="166">
                  <c:v>0.25149700598802394</c:v>
                </c:pt>
                <c:pt idx="167">
                  <c:v>0.25</c:v>
                </c:pt>
                <c:pt idx="168">
                  <c:v>0.24852071005917159</c:v>
                </c:pt>
                <c:pt idx="169">
                  <c:v>0.24705882352941191</c:v>
                </c:pt>
                <c:pt idx="170">
                  <c:v>0.24561403508771945</c:v>
                </c:pt>
                <c:pt idx="171">
                  <c:v>0.25</c:v>
                </c:pt>
                <c:pt idx="172">
                  <c:v>0.2485549132947977</c:v>
                </c:pt>
                <c:pt idx="173">
                  <c:v>0.24712643678160934</c:v>
                </c:pt>
                <c:pt idx="174">
                  <c:v>0.24571428571428597</c:v>
                </c:pt>
                <c:pt idx="175">
                  <c:v>0.24431818181818202</c:v>
                </c:pt>
                <c:pt idx="176">
                  <c:v>0.24293785310734492</c:v>
                </c:pt>
                <c:pt idx="177">
                  <c:v>0.24157303370786534</c:v>
                </c:pt>
                <c:pt idx="178">
                  <c:v>0.24022346368715097</c:v>
                </c:pt>
                <c:pt idx="179">
                  <c:v>0.2388888888888889</c:v>
                </c:pt>
                <c:pt idx="180">
                  <c:v>0.23756906077348083</c:v>
                </c:pt>
                <c:pt idx="181">
                  <c:v>0.24175824175824195</c:v>
                </c:pt>
                <c:pt idx="182">
                  <c:v>0.24043715846994551</c:v>
                </c:pt>
                <c:pt idx="183">
                  <c:v>0.24456521739130452</c:v>
                </c:pt>
                <c:pt idx="184">
                  <c:v>0.24324324324324342</c:v>
                </c:pt>
                <c:pt idx="185">
                  <c:v>0.24193548387096817</c:v>
                </c:pt>
                <c:pt idx="186">
                  <c:v>0.24598930481283454</c:v>
                </c:pt>
                <c:pt idx="187">
                  <c:v>0.24468085106382978</c:v>
                </c:pt>
                <c:pt idx="188">
                  <c:v>0.24338624338624354</c:v>
                </c:pt>
                <c:pt idx="189">
                  <c:v>0.24210526315789496</c:v>
                </c:pt>
                <c:pt idx="190">
                  <c:v>0.24083769633507854</c:v>
                </c:pt>
                <c:pt idx="191">
                  <c:v>0.23958333333333351</c:v>
                </c:pt>
                <c:pt idx="192">
                  <c:v>0.23834196891191708</c:v>
                </c:pt>
                <c:pt idx="193">
                  <c:v>0.23711340206185574</c:v>
                </c:pt>
                <c:pt idx="194">
                  <c:v>0.23589743589743631</c:v>
                </c:pt>
                <c:pt idx="195">
                  <c:v>0.23469387755102056</c:v>
                </c:pt>
                <c:pt idx="196">
                  <c:v>0.23350253807106613</c:v>
                </c:pt>
                <c:pt idx="197">
                  <c:v>0.2323232323232324</c:v>
                </c:pt>
                <c:pt idx="198">
                  <c:v>0.23115577889447236</c:v>
                </c:pt>
                <c:pt idx="199">
                  <c:v>0.23500000000000001</c:v>
                </c:pt>
                <c:pt idx="200">
                  <c:v>0.23383084577114441</c:v>
                </c:pt>
                <c:pt idx="201">
                  <c:v>0.23762376237623761</c:v>
                </c:pt>
                <c:pt idx="202">
                  <c:v>0.23645320197044351</c:v>
                </c:pt>
                <c:pt idx="203">
                  <c:v>0.2352941176470589</c:v>
                </c:pt>
                <c:pt idx="204">
                  <c:v>0.23414634146341481</c:v>
                </c:pt>
                <c:pt idx="205">
                  <c:v>0.23300970873786425</c:v>
                </c:pt>
                <c:pt idx="206">
                  <c:v>0.2318840579710145</c:v>
                </c:pt>
                <c:pt idx="207">
                  <c:v>0.23076923076923106</c:v>
                </c:pt>
                <c:pt idx="208">
                  <c:v>0.22966507177033493</c:v>
                </c:pt>
                <c:pt idx="209">
                  <c:v>0.22857142857142876</c:v>
                </c:pt>
                <c:pt idx="210">
                  <c:v>0.22748815165876776</c:v>
                </c:pt>
                <c:pt idx="211">
                  <c:v>0.22641509433962281</c:v>
                </c:pt>
                <c:pt idx="212">
                  <c:v>0.22535211267605632</c:v>
                </c:pt>
                <c:pt idx="213">
                  <c:v>0.22429906542056074</c:v>
                </c:pt>
                <c:pt idx="214">
                  <c:v>0.22325581395348837</c:v>
                </c:pt>
                <c:pt idx="215">
                  <c:v>0.22222222222222221</c:v>
                </c:pt>
                <c:pt idx="216">
                  <c:v>0.2211981566820278</c:v>
                </c:pt>
                <c:pt idx="217">
                  <c:v>0.22018348623853212</c:v>
                </c:pt>
                <c:pt idx="218">
                  <c:v>0.21917808219178098</c:v>
                </c:pt>
                <c:pt idx="219">
                  <c:v>0.22272727272727286</c:v>
                </c:pt>
                <c:pt idx="220">
                  <c:v>0.22624434389140313</c:v>
                </c:pt>
                <c:pt idx="221">
                  <c:v>0.22522522522522523</c:v>
                </c:pt>
                <c:pt idx="222">
                  <c:v>0.22421524663677145</c:v>
                </c:pt>
                <c:pt idx="223">
                  <c:v>0.22321428571428586</c:v>
                </c:pt>
                <c:pt idx="224">
                  <c:v>0.22222222222222221</c:v>
                </c:pt>
                <c:pt idx="225">
                  <c:v>0.22566371681415917</c:v>
                </c:pt>
                <c:pt idx="226">
                  <c:v>0.22466960352422921</c:v>
                </c:pt>
                <c:pt idx="227">
                  <c:v>0.22807017543859637</c:v>
                </c:pt>
                <c:pt idx="228">
                  <c:v>0.22707423580786046</c:v>
                </c:pt>
                <c:pt idx="229">
                  <c:v>0.22608695652173921</c:v>
                </c:pt>
                <c:pt idx="230">
                  <c:v>0.2251082251082252</c:v>
                </c:pt>
                <c:pt idx="231">
                  <c:v>0.22844827586206926</c:v>
                </c:pt>
                <c:pt idx="232">
                  <c:v>0.22746781115879841</c:v>
                </c:pt>
                <c:pt idx="233">
                  <c:v>0.22649572649572663</c:v>
                </c:pt>
                <c:pt idx="234">
                  <c:v>0.22553191489361687</c:v>
                </c:pt>
                <c:pt idx="235">
                  <c:v>0.2288135593220339</c:v>
                </c:pt>
                <c:pt idx="236">
                  <c:v>0.22784810126582292</c:v>
                </c:pt>
                <c:pt idx="237">
                  <c:v>0.22689075630252101</c:v>
                </c:pt>
                <c:pt idx="238">
                  <c:v>0.2301255230125521</c:v>
                </c:pt>
                <c:pt idx="239">
                  <c:v>0.22916666666666666</c:v>
                </c:pt>
                <c:pt idx="240">
                  <c:v>0.23236514522821577</c:v>
                </c:pt>
                <c:pt idx="241">
                  <c:v>0.23553719008264482</c:v>
                </c:pt>
                <c:pt idx="242">
                  <c:v>0.23456790123456789</c:v>
                </c:pt>
                <c:pt idx="243">
                  <c:v>0.2377049180327869</c:v>
                </c:pt>
                <c:pt idx="244">
                  <c:v>0.24081632653061238</c:v>
                </c:pt>
                <c:pt idx="245">
                  <c:v>0.23983739837398374</c:v>
                </c:pt>
                <c:pt idx="246">
                  <c:v>0.23886639676113389</c:v>
                </c:pt>
                <c:pt idx="247">
                  <c:v>0.23790322580645182</c:v>
                </c:pt>
                <c:pt idx="248">
                  <c:v>0.24096385542168688</c:v>
                </c:pt>
                <c:pt idx="249">
                  <c:v>0.24000000000000013</c:v>
                </c:pt>
                <c:pt idx="250">
                  <c:v>0.24302788844621531</c:v>
                </c:pt>
                <c:pt idx="251">
                  <c:v>0.24206349206349237</c:v>
                </c:pt>
                <c:pt idx="252">
                  <c:v>0.24110671936758887</c:v>
                </c:pt>
                <c:pt idx="253">
                  <c:v>0.24409448818897664</c:v>
                </c:pt>
                <c:pt idx="254">
                  <c:v>0.24705882352941191</c:v>
                </c:pt>
                <c:pt idx="255">
                  <c:v>0.25</c:v>
                </c:pt>
                <c:pt idx="256">
                  <c:v>0.25291828793774379</c:v>
                </c:pt>
                <c:pt idx="257">
                  <c:v>0.25193798449612365</c:v>
                </c:pt>
                <c:pt idx="258">
                  <c:v>0.25096525096525096</c:v>
                </c:pt>
                <c:pt idx="259">
                  <c:v>0.25384615384615383</c:v>
                </c:pt>
                <c:pt idx="260">
                  <c:v>0.25287356321839088</c:v>
                </c:pt>
                <c:pt idx="261">
                  <c:v>0.25190839694656486</c:v>
                </c:pt>
                <c:pt idx="262">
                  <c:v>0.25095057034220564</c:v>
                </c:pt>
                <c:pt idx="263">
                  <c:v>0.25378787878787906</c:v>
                </c:pt>
                <c:pt idx="264">
                  <c:v>0.25283018867924556</c:v>
                </c:pt>
                <c:pt idx="265">
                  <c:v>0.25187969924812031</c:v>
                </c:pt>
                <c:pt idx="266">
                  <c:v>0.25093632958801493</c:v>
                </c:pt>
                <c:pt idx="267">
                  <c:v>0.25</c:v>
                </c:pt>
                <c:pt idx="268">
                  <c:v>0.25278810408921931</c:v>
                </c:pt>
                <c:pt idx="269">
                  <c:v>0.25185185185185188</c:v>
                </c:pt>
                <c:pt idx="270">
                  <c:v>0.25092250922509257</c:v>
                </c:pt>
                <c:pt idx="271">
                  <c:v>0.25367647058823528</c:v>
                </c:pt>
                <c:pt idx="272">
                  <c:v>0.25274725274725274</c:v>
                </c:pt>
                <c:pt idx="273">
                  <c:v>0.25182481751824853</c:v>
                </c:pt>
                <c:pt idx="274">
                  <c:v>0.25090909090909091</c:v>
                </c:pt>
                <c:pt idx="275">
                  <c:v>0.25362318840579684</c:v>
                </c:pt>
                <c:pt idx="276">
                  <c:v>0.25270758122743681</c:v>
                </c:pt>
                <c:pt idx="277">
                  <c:v>0.25539568345323743</c:v>
                </c:pt>
                <c:pt idx="278">
                  <c:v>0.25448028673835132</c:v>
                </c:pt>
                <c:pt idx="279">
                  <c:v>0.25714285714285745</c:v>
                </c:pt>
                <c:pt idx="280">
                  <c:v>0.25622775800711717</c:v>
                </c:pt>
                <c:pt idx="281">
                  <c:v>0.25531914893617019</c:v>
                </c:pt>
                <c:pt idx="282">
                  <c:v>0.25441696113074269</c:v>
                </c:pt>
                <c:pt idx="283">
                  <c:v>0.25352112676056326</c:v>
                </c:pt>
                <c:pt idx="284">
                  <c:v>0.25263157894736843</c:v>
                </c:pt>
                <c:pt idx="285">
                  <c:v>0.25524475524475532</c:v>
                </c:pt>
                <c:pt idx="286">
                  <c:v>0.25783972125435567</c:v>
                </c:pt>
                <c:pt idx="287">
                  <c:v>0.25694444444444442</c:v>
                </c:pt>
                <c:pt idx="288">
                  <c:v>0.25605536332179935</c:v>
                </c:pt>
                <c:pt idx="289">
                  <c:v>0.25517241379310346</c:v>
                </c:pt>
                <c:pt idx="290">
                  <c:v>0.25429553264604771</c:v>
                </c:pt>
                <c:pt idx="291">
                  <c:v>0.25342465753424698</c:v>
                </c:pt>
                <c:pt idx="292">
                  <c:v>0.25597269624573382</c:v>
                </c:pt>
                <c:pt idx="293">
                  <c:v>0.25510204081632615</c:v>
                </c:pt>
                <c:pt idx="294">
                  <c:v>0.25423728813559293</c:v>
                </c:pt>
                <c:pt idx="295">
                  <c:v>0.25337837837837868</c:v>
                </c:pt>
                <c:pt idx="296">
                  <c:v>0.25252525252525254</c:v>
                </c:pt>
                <c:pt idx="297">
                  <c:v>0.25503355704697961</c:v>
                </c:pt>
                <c:pt idx="298">
                  <c:v>0.25418060200668896</c:v>
                </c:pt>
                <c:pt idx="299">
                  <c:v>0.25333333333333324</c:v>
                </c:pt>
                <c:pt idx="300">
                  <c:v>0.25249169435215946</c:v>
                </c:pt>
                <c:pt idx="301">
                  <c:v>0.2549668874172189</c:v>
                </c:pt>
                <c:pt idx="302">
                  <c:v>0.25412541254125415</c:v>
                </c:pt>
                <c:pt idx="303">
                  <c:v>0.25328947368421084</c:v>
                </c:pt>
                <c:pt idx="304">
                  <c:v>0.25245901639344281</c:v>
                </c:pt>
                <c:pt idx="305">
                  <c:v>0.25163398692810429</c:v>
                </c:pt>
                <c:pt idx="306">
                  <c:v>0.25081433224755734</c:v>
                </c:pt>
                <c:pt idx="307">
                  <c:v>0.25324675324675322</c:v>
                </c:pt>
                <c:pt idx="308">
                  <c:v>0.25242718446601925</c:v>
                </c:pt>
                <c:pt idx="309">
                  <c:v>0.25161290322580693</c:v>
                </c:pt>
                <c:pt idx="310">
                  <c:v>0.25080385852090026</c:v>
                </c:pt>
                <c:pt idx="311">
                  <c:v>0.25320512820512775</c:v>
                </c:pt>
                <c:pt idx="312">
                  <c:v>0.25239616613418531</c:v>
                </c:pt>
                <c:pt idx="313">
                  <c:v>0.25159235668789809</c:v>
                </c:pt>
                <c:pt idx="314">
                  <c:v>0.25079365079365079</c:v>
                </c:pt>
                <c:pt idx="315">
                  <c:v>0.25</c:v>
                </c:pt>
                <c:pt idx="316">
                  <c:v>0.24921135646687725</c:v>
                </c:pt>
                <c:pt idx="317">
                  <c:v>0.25157232704402532</c:v>
                </c:pt>
                <c:pt idx="318">
                  <c:v>0.25078369905956138</c:v>
                </c:pt>
                <c:pt idx="319">
                  <c:v>0.25</c:v>
                </c:pt>
                <c:pt idx="320">
                  <c:v>0.24922118380062333</c:v>
                </c:pt>
                <c:pt idx="321">
                  <c:v>0.24844720496894429</c:v>
                </c:pt>
                <c:pt idx="322">
                  <c:v>0.24767801857585139</c:v>
                </c:pt>
                <c:pt idx="323">
                  <c:v>0.24691358024691379</c:v>
                </c:pt>
                <c:pt idx="324">
                  <c:v>0.24923076923076923</c:v>
                </c:pt>
                <c:pt idx="325">
                  <c:v>0.24846625766871183</c:v>
                </c:pt>
                <c:pt idx="326">
                  <c:v>0.25076452599388382</c:v>
                </c:pt>
                <c:pt idx="327">
                  <c:v>0.25304878048780488</c:v>
                </c:pt>
                <c:pt idx="328">
                  <c:v>0.25227963525835867</c:v>
                </c:pt>
                <c:pt idx="329">
                  <c:v>0.25454545454545424</c:v>
                </c:pt>
                <c:pt idx="330">
                  <c:v>0.25377643504531722</c:v>
                </c:pt>
                <c:pt idx="331">
                  <c:v>0.25301204819277107</c:v>
                </c:pt>
                <c:pt idx="332">
                  <c:v>0.25225225225225228</c:v>
                </c:pt>
                <c:pt idx="333">
                  <c:v>0.25149700598802394</c:v>
                </c:pt>
                <c:pt idx="334">
                  <c:v>0.25074626865671629</c:v>
                </c:pt>
                <c:pt idx="335">
                  <c:v>0.25</c:v>
                </c:pt>
                <c:pt idx="336">
                  <c:v>0.24925816023738886</c:v>
                </c:pt>
                <c:pt idx="337">
                  <c:v>0.24852071005917159</c:v>
                </c:pt>
                <c:pt idx="338">
                  <c:v>0.24778761061946916</c:v>
                </c:pt>
                <c:pt idx="339">
                  <c:v>0.25</c:v>
                </c:pt>
                <c:pt idx="340">
                  <c:v>0.25219941348973579</c:v>
                </c:pt>
                <c:pt idx="341">
                  <c:v>0.25146198830409383</c:v>
                </c:pt>
                <c:pt idx="342">
                  <c:v>0.25072886297376124</c:v>
                </c:pt>
                <c:pt idx="343">
                  <c:v>0.25</c:v>
                </c:pt>
                <c:pt idx="344">
                  <c:v>0.24927536231884059</c:v>
                </c:pt>
                <c:pt idx="345">
                  <c:v>0.2485549132947977</c:v>
                </c:pt>
                <c:pt idx="346">
                  <c:v>0.2478386167146974</c:v>
                </c:pt>
                <c:pt idx="347">
                  <c:v>0.25</c:v>
                </c:pt>
                <c:pt idx="348">
                  <c:v>0.24928366762177651</c:v>
                </c:pt>
                <c:pt idx="349">
                  <c:v>0.24857142857142886</c:v>
                </c:pt>
                <c:pt idx="350">
                  <c:v>0.24786324786324804</c:v>
                </c:pt>
                <c:pt idx="351">
                  <c:v>0.24715909090909091</c:v>
                </c:pt>
                <c:pt idx="352">
                  <c:v>0.24645892351274803</c:v>
                </c:pt>
                <c:pt idx="353">
                  <c:v>0.24576271186440699</c:v>
                </c:pt>
                <c:pt idx="354">
                  <c:v>0.24507042253521141</c:v>
                </c:pt>
                <c:pt idx="355">
                  <c:v>0.24438202247191021</c:v>
                </c:pt>
                <c:pt idx="356">
                  <c:v>0.24369747899159674</c:v>
                </c:pt>
                <c:pt idx="357">
                  <c:v>0.24301675977653645</c:v>
                </c:pt>
                <c:pt idx="358">
                  <c:v>0.24233983286908095</c:v>
                </c:pt>
                <c:pt idx="359">
                  <c:v>0.2416666666666667</c:v>
                </c:pt>
                <c:pt idx="360">
                  <c:v>0.24099722991689773</c:v>
                </c:pt>
                <c:pt idx="361">
                  <c:v>0.24309392265193383</c:v>
                </c:pt>
                <c:pt idx="362">
                  <c:v>0.24242424242424257</c:v>
                </c:pt>
                <c:pt idx="363">
                  <c:v>0.24450549450549491</c:v>
                </c:pt>
                <c:pt idx="364">
                  <c:v>0.24383561643835616</c:v>
                </c:pt>
                <c:pt idx="365">
                  <c:v>0.24590163934426248</c:v>
                </c:pt>
                <c:pt idx="366">
                  <c:v>0.24523160762942794</c:v>
                </c:pt>
                <c:pt idx="367">
                  <c:v>0.24728260869565216</c:v>
                </c:pt>
                <c:pt idx="368">
                  <c:v>0.24661246612466142</c:v>
                </c:pt>
                <c:pt idx="369">
                  <c:v>0.24864864864864866</c:v>
                </c:pt>
                <c:pt idx="370">
                  <c:v>0.24797843665768213</c:v>
                </c:pt>
                <c:pt idx="371">
                  <c:v>0.24731182795698925</c:v>
                </c:pt>
                <c:pt idx="372">
                  <c:v>0.24664879356568381</c:v>
                </c:pt>
                <c:pt idx="373">
                  <c:v>0.24598930481283454</c:v>
                </c:pt>
                <c:pt idx="374">
                  <c:v>0.24800000000000014</c:v>
                </c:pt>
                <c:pt idx="375">
                  <c:v>0.24734042553191504</c:v>
                </c:pt>
                <c:pt idx="376">
                  <c:v>0.24933687002652521</c:v>
                </c:pt>
                <c:pt idx="377">
                  <c:v>0.25132275132275189</c:v>
                </c:pt>
                <c:pt idx="378">
                  <c:v>0.25065963060686014</c:v>
                </c:pt>
                <c:pt idx="379">
                  <c:v>0.25</c:v>
                </c:pt>
                <c:pt idx="380">
                  <c:v>0.24934383202099764</c:v>
                </c:pt>
                <c:pt idx="381">
                  <c:v>0.25130890052356031</c:v>
                </c:pt>
                <c:pt idx="382">
                  <c:v>0.25065274151436034</c:v>
                </c:pt>
                <c:pt idx="383">
                  <c:v>0.25</c:v>
                </c:pt>
                <c:pt idx="384">
                  <c:v>0.25194805194805192</c:v>
                </c:pt>
                <c:pt idx="385">
                  <c:v>0.25129533678756449</c:v>
                </c:pt>
                <c:pt idx="386">
                  <c:v>0.25322997416020682</c:v>
                </c:pt>
                <c:pt idx="387">
                  <c:v>0.25257731958762886</c:v>
                </c:pt>
                <c:pt idx="388">
                  <c:v>0.2519280205655528</c:v>
                </c:pt>
                <c:pt idx="389">
                  <c:v>0.25128205128205156</c:v>
                </c:pt>
                <c:pt idx="390">
                  <c:v>0.25319693094629159</c:v>
                </c:pt>
                <c:pt idx="391">
                  <c:v>0.25255102040816274</c:v>
                </c:pt>
                <c:pt idx="392">
                  <c:v>0.25445292620865168</c:v>
                </c:pt>
                <c:pt idx="393">
                  <c:v>0.25380710659898476</c:v>
                </c:pt>
                <c:pt idx="394">
                  <c:v>0.25569620253164554</c:v>
                </c:pt>
                <c:pt idx="395">
                  <c:v>0.25505050505050508</c:v>
                </c:pt>
                <c:pt idx="396">
                  <c:v>0.25440806045340081</c:v>
                </c:pt>
                <c:pt idx="397">
                  <c:v>0.25628140703517577</c:v>
                </c:pt>
                <c:pt idx="398">
                  <c:v>0.25563909774436089</c:v>
                </c:pt>
                <c:pt idx="399">
                  <c:v>0.255</c:v>
                </c:pt>
                <c:pt idx="400">
                  <c:v>0.25436408977556146</c:v>
                </c:pt>
                <c:pt idx="401">
                  <c:v>0.25373134328358177</c:v>
                </c:pt>
                <c:pt idx="402">
                  <c:v>0.25310173697270472</c:v>
                </c:pt>
                <c:pt idx="403">
                  <c:v>0.25495049504950523</c:v>
                </c:pt>
                <c:pt idx="404">
                  <c:v>0.25432098765432143</c:v>
                </c:pt>
                <c:pt idx="405">
                  <c:v>0.25369458128078831</c:v>
                </c:pt>
                <c:pt idx="406">
                  <c:v>0.25307125307125306</c:v>
                </c:pt>
                <c:pt idx="407">
                  <c:v>0.25245098039215713</c:v>
                </c:pt>
                <c:pt idx="408">
                  <c:v>0.25183374083129573</c:v>
                </c:pt>
                <c:pt idx="409">
                  <c:v>0.25121951219512179</c:v>
                </c:pt>
                <c:pt idx="410">
                  <c:v>0.25060827250608275</c:v>
                </c:pt>
                <c:pt idx="411">
                  <c:v>0.25242718446601925</c:v>
                </c:pt>
                <c:pt idx="412">
                  <c:v>0.25181598062953997</c:v>
                </c:pt>
                <c:pt idx="413">
                  <c:v>0.25362318840579684</c:v>
                </c:pt>
                <c:pt idx="414">
                  <c:v>0.25301204819277107</c:v>
                </c:pt>
                <c:pt idx="415">
                  <c:v>0.25240384615384631</c:v>
                </c:pt>
                <c:pt idx="416">
                  <c:v>0.25179856115107918</c:v>
                </c:pt>
                <c:pt idx="417">
                  <c:v>0.25119617224880381</c:v>
                </c:pt>
                <c:pt idx="418">
                  <c:v>0.2529832935560859</c:v>
                </c:pt>
                <c:pt idx="419">
                  <c:v>0.25238095238095287</c:v>
                </c:pt>
                <c:pt idx="420">
                  <c:v>0.25178147268408552</c:v>
                </c:pt>
                <c:pt idx="421">
                  <c:v>0.25355450236966864</c:v>
                </c:pt>
                <c:pt idx="422">
                  <c:v>0.25295508274231676</c:v>
                </c:pt>
                <c:pt idx="423">
                  <c:v>0.25235849056603776</c:v>
                </c:pt>
                <c:pt idx="424">
                  <c:v>0.25176470588235322</c:v>
                </c:pt>
                <c:pt idx="425">
                  <c:v>0.25117370892018775</c:v>
                </c:pt>
                <c:pt idx="426">
                  <c:v>0.25058548009367682</c:v>
                </c:pt>
                <c:pt idx="427">
                  <c:v>0.25</c:v>
                </c:pt>
                <c:pt idx="428">
                  <c:v>0.24941724941724977</c:v>
                </c:pt>
                <c:pt idx="429">
                  <c:v>0.24883720930232586</c:v>
                </c:pt>
                <c:pt idx="430">
                  <c:v>0.24825986078886328</c:v>
                </c:pt>
                <c:pt idx="431">
                  <c:v>0.24768518518518534</c:v>
                </c:pt>
                <c:pt idx="432">
                  <c:v>0.24711316397228641</c:v>
                </c:pt>
                <c:pt idx="433">
                  <c:v>0.24654377880184344</c:v>
                </c:pt>
                <c:pt idx="434">
                  <c:v>0.24827586206896551</c:v>
                </c:pt>
                <c:pt idx="435">
                  <c:v>0.2477064220183488</c:v>
                </c:pt>
                <c:pt idx="436">
                  <c:v>0.24713958810068651</c:v>
                </c:pt>
                <c:pt idx="437">
                  <c:v>0.24885844748858446</c:v>
                </c:pt>
                <c:pt idx="438">
                  <c:v>0.24829157175398633</c:v>
                </c:pt>
                <c:pt idx="439">
                  <c:v>0.24772727272727296</c:v>
                </c:pt>
                <c:pt idx="440">
                  <c:v>0.24943310657596401</c:v>
                </c:pt>
                <c:pt idx="441">
                  <c:v>0.24886877828054288</c:v>
                </c:pt>
                <c:pt idx="442">
                  <c:v>0.24830699774266388</c:v>
                </c:pt>
                <c:pt idx="443">
                  <c:v>0.25</c:v>
                </c:pt>
                <c:pt idx="444">
                  <c:v>0.25168539325842698</c:v>
                </c:pt>
                <c:pt idx="445">
                  <c:v>0.25336322869955158</c:v>
                </c:pt>
                <c:pt idx="446">
                  <c:v>0.25279642058165525</c:v>
                </c:pt>
                <c:pt idx="447">
                  <c:v>0.25223214285714279</c:v>
                </c:pt>
                <c:pt idx="448">
                  <c:v>0.25167037861915381</c:v>
                </c:pt>
                <c:pt idx="449">
                  <c:v>0.25333333333333324</c:v>
                </c:pt>
                <c:pt idx="450">
                  <c:v>0.25498891352549924</c:v>
                </c:pt>
                <c:pt idx="451">
                  <c:v>0.25442477876106223</c:v>
                </c:pt>
                <c:pt idx="452">
                  <c:v>0.25607064017660042</c:v>
                </c:pt>
                <c:pt idx="453">
                  <c:v>0.25550660792951574</c:v>
                </c:pt>
                <c:pt idx="454">
                  <c:v>0.25714285714285745</c:v>
                </c:pt>
                <c:pt idx="455">
                  <c:v>0.25657894736842146</c:v>
                </c:pt>
                <c:pt idx="456">
                  <c:v>0.25601750547045982</c:v>
                </c:pt>
                <c:pt idx="457">
                  <c:v>0.25545851528384333</c:v>
                </c:pt>
                <c:pt idx="458">
                  <c:v>0.25490196078431382</c:v>
                </c:pt>
                <c:pt idx="459">
                  <c:v>0.2543478260869565</c:v>
                </c:pt>
                <c:pt idx="460">
                  <c:v>0.25379609544468545</c:v>
                </c:pt>
                <c:pt idx="461">
                  <c:v>0.25541125541125526</c:v>
                </c:pt>
                <c:pt idx="462">
                  <c:v>0.25485961123110151</c:v>
                </c:pt>
                <c:pt idx="463">
                  <c:v>0.2543103448275863</c:v>
                </c:pt>
                <c:pt idx="464">
                  <c:v>0.2537634408602148</c:v>
                </c:pt>
                <c:pt idx="465">
                  <c:v>0.25321888412017168</c:v>
                </c:pt>
                <c:pt idx="466">
                  <c:v>0.25481798715203458</c:v>
                </c:pt>
                <c:pt idx="467">
                  <c:v>0.25427350427350426</c:v>
                </c:pt>
                <c:pt idx="468">
                  <c:v>0.25373134328358177</c:v>
                </c:pt>
                <c:pt idx="469">
                  <c:v>0.25531914893617019</c:v>
                </c:pt>
                <c:pt idx="470">
                  <c:v>0.25477707006369427</c:v>
                </c:pt>
                <c:pt idx="471">
                  <c:v>0.25423728813559293</c:v>
                </c:pt>
                <c:pt idx="472">
                  <c:v>0.2558139534883721</c:v>
                </c:pt>
                <c:pt idx="473">
                  <c:v>0.25527426160337552</c:v>
                </c:pt>
                <c:pt idx="474">
                  <c:v>0.25473684210526315</c:v>
                </c:pt>
                <c:pt idx="475">
                  <c:v>0.25420168067226889</c:v>
                </c:pt>
                <c:pt idx="476">
                  <c:v>0.25366876310272563</c:v>
                </c:pt>
                <c:pt idx="477">
                  <c:v>0.25313807531380783</c:v>
                </c:pt>
                <c:pt idx="478">
                  <c:v>0.25469728601252584</c:v>
                </c:pt>
                <c:pt idx="479">
                  <c:v>0.25416666666666682</c:v>
                </c:pt>
                <c:pt idx="480">
                  <c:v>0.25363825363825365</c:v>
                </c:pt>
                <c:pt idx="481">
                  <c:v>0.25518672199170156</c:v>
                </c:pt>
                <c:pt idx="482">
                  <c:v>0.25672877846790892</c:v>
                </c:pt>
                <c:pt idx="483">
                  <c:v>0.25826446280991738</c:v>
                </c:pt>
                <c:pt idx="484">
                  <c:v>0.25773195876288629</c:v>
                </c:pt>
                <c:pt idx="485">
                  <c:v>0.25720164609053459</c:v>
                </c:pt>
                <c:pt idx="486">
                  <c:v>0.25667351129363447</c:v>
                </c:pt>
                <c:pt idx="487">
                  <c:v>0.25614754098360654</c:v>
                </c:pt>
                <c:pt idx="488">
                  <c:v>0.2556237218813906</c:v>
                </c:pt>
                <c:pt idx="489">
                  <c:v>0.25714285714285745</c:v>
                </c:pt>
                <c:pt idx="490">
                  <c:v>0.25661914460285135</c:v>
                </c:pt>
                <c:pt idx="491">
                  <c:v>0.25609756097560982</c:v>
                </c:pt>
                <c:pt idx="492">
                  <c:v>0.25557809330628833</c:v>
                </c:pt>
                <c:pt idx="493">
                  <c:v>0.25708502024291496</c:v>
                </c:pt>
                <c:pt idx="494">
                  <c:v>0.25656565656565655</c:v>
                </c:pt>
                <c:pt idx="495">
                  <c:v>0.2560483870967743</c:v>
                </c:pt>
                <c:pt idx="496">
                  <c:v>0.2575452716297788</c:v>
                </c:pt>
                <c:pt idx="497">
                  <c:v>0.25702811244979917</c:v>
                </c:pt>
                <c:pt idx="498">
                  <c:v>0.25651302605210419</c:v>
                </c:pt>
                <c:pt idx="499">
                  <c:v>0.25600000000000001</c:v>
                </c:pt>
                <c:pt idx="500">
                  <c:v>0.2554890219560878</c:v>
                </c:pt>
                <c:pt idx="501">
                  <c:v>0.25498007968127517</c:v>
                </c:pt>
                <c:pt idx="502">
                  <c:v>0.25646123260437376</c:v>
                </c:pt>
                <c:pt idx="503">
                  <c:v>0.25595238095238121</c:v>
                </c:pt>
                <c:pt idx="504">
                  <c:v>0.25544554455445545</c:v>
                </c:pt>
                <c:pt idx="505">
                  <c:v>0.25691699604743112</c:v>
                </c:pt>
                <c:pt idx="506">
                  <c:v>0.25641025641025639</c:v>
                </c:pt>
                <c:pt idx="507">
                  <c:v>0.25590551181102361</c:v>
                </c:pt>
                <c:pt idx="508">
                  <c:v>0.25736738703339884</c:v>
                </c:pt>
                <c:pt idx="509">
                  <c:v>0.25882352941176484</c:v>
                </c:pt>
                <c:pt idx="510">
                  <c:v>0.2583170254403131</c:v>
                </c:pt>
                <c:pt idx="511">
                  <c:v>0.25781250000000028</c:v>
                </c:pt>
                <c:pt idx="512">
                  <c:v>0.25730994152046782</c:v>
                </c:pt>
                <c:pt idx="513">
                  <c:v>0.25875486381322982</c:v>
                </c:pt>
                <c:pt idx="514">
                  <c:v>0.25825242718446634</c:v>
                </c:pt>
                <c:pt idx="515">
                  <c:v>0.25968992248062017</c:v>
                </c:pt>
                <c:pt idx="516">
                  <c:v>0.26112185686653744</c:v>
                </c:pt>
                <c:pt idx="517">
                  <c:v>0.26061776061776082</c:v>
                </c:pt>
                <c:pt idx="518">
                  <c:v>0.26011560693641617</c:v>
                </c:pt>
                <c:pt idx="519">
                  <c:v>0.25961538461538464</c:v>
                </c:pt>
                <c:pt idx="520">
                  <c:v>0.25911708253358923</c:v>
                </c:pt>
                <c:pt idx="521">
                  <c:v>0.25862068965517271</c:v>
                </c:pt>
                <c:pt idx="522">
                  <c:v>0.258126195028681</c:v>
                </c:pt>
                <c:pt idx="523">
                  <c:v>0.25763358778625955</c:v>
                </c:pt>
                <c:pt idx="524">
                  <c:v>0.25904761904761908</c:v>
                </c:pt>
                <c:pt idx="525">
                  <c:v>0.25855513307984818</c:v>
                </c:pt>
                <c:pt idx="526">
                  <c:v>0.25996204933586375</c:v>
                </c:pt>
                <c:pt idx="527">
                  <c:v>0.25946969696969735</c:v>
                </c:pt>
                <c:pt idx="528">
                  <c:v>0.25897920604914931</c:v>
                </c:pt>
                <c:pt idx="529">
                  <c:v>0.25849056603773585</c:v>
                </c:pt>
                <c:pt idx="530">
                  <c:v>0.25800376647834272</c:v>
                </c:pt>
                <c:pt idx="531">
                  <c:v>0.25751879699248154</c:v>
                </c:pt>
                <c:pt idx="532">
                  <c:v>0.25891181988742995</c:v>
                </c:pt>
                <c:pt idx="533">
                  <c:v>0.25842696629213513</c:v>
                </c:pt>
                <c:pt idx="534">
                  <c:v>0.25794392523364512</c:v>
                </c:pt>
                <c:pt idx="535">
                  <c:v>0.25746268656716431</c:v>
                </c:pt>
                <c:pt idx="536">
                  <c:v>0.25884543761638729</c:v>
                </c:pt>
                <c:pt idx="537">
                  <c:v>0.25836431226765844</c:v>
                </c:pt>
                <c:pt idx="538">
                  <c:v>0.25974025974025972</c:v>
                </c:pt>
                <c:pt idx="539">
                  <c:v>0.2592592592592593</c:v>
                </c:pt>
                <c:pt idx="540">
                  <c:v>0.25878003696857671</c:v>
                </c:pt>
                <c:pt idx="541">
                  <c:v>0.25830258302583065</c:v>
                </c:pt>
                <c:pt idx="542">
                  <c:v>0.25782688766114215</c:v>
                </c:pt>
                <c:pt idx="543">
                  <c:v>0.25919117647058798</c:v>
                </c:pt>
                <c:pt idx="544">
                  <c:v>0.26055045871559629</c:v>
                </c:pt>
                <c:pt idx="545">
                  <c:v>0.26007326007326032</c:v>
                </c:pt>
                <c:pt idx="546">
                  <c:v>0.25959780621572209</c:v>
                </c:pt>
                <c:pt idx="547">
                  <c:v>0.25912408759124117</c:v>
                </c:pt>
                <c:pt idx="548">
                  <c:v>0.26047358834244133</c:v>
                </c:pt>
                <c:pt idx="549">
                  <c:v>0.26</c:v>
                </c:pt>
                <c:pt idx="550">
                  <c:v>0.25952813067150626</c:v>
                </c:pt>
                <c:pt idx="551">
                  <c:v>0.25905797101449307</c:v>
                </c:pt>
                <c:pt idx="552">
                  <c:v>0.25858951175406902</c:v>
                </c:pt>
                <c:pt idx="553">
                  <c:v>0.25812274368231047</c:v>
                </c:pt>
                <c:pt idx="554">
                  <c:v>0.2576576576576578</c:v>
                </c:pt>
                <c:pt idx="555">
                  <c:v>0.25719424460431628</c:v>
                </c:pt>
                <c:pt idx="556">
                  <c:v>0.25673249551166966</c:v>
                </c:pt>
                <c:pt idx="557">
                  <c:v>0.25627240143369184</c:v>
                </c:pt>
                <c:pt idx="558">
                  <c:v>0.2558139534883721</c:v>
                </c:pt>
                <c:pt idx="559">
                  <c:v>0.25535714285714284</c:v>
                </c:pt>
                <c:pt idx="560">
                  <c:v>0.25490196078431382</c:v>
                </c:pt>
                <c:pt idx="561">
                  <c:v>0.25444839857651225</c:v>
                </c:pt>
                <c:pt idx="562">
                  <c:v>0.25399644760213125</c:v>
                </c:pt>
                <c:pt idx="563">
                  <c:v>0.25354609929078031</c:v>
                </c:pt>
                <c:pt idx="564">
                  <c:v>0.25309734513274335</c:v>
                </c:pt>
                <c:pt idx="565">
                  <c:v>0.2526501766784453</c:v>
                </c:pt>
                <c:pt idx="566">
                  <c:v>0.25220458553791886</c:v>
                </c:pt>
                <c:pt idx="567">
                  <c:v>0.25176056338028202</c:v>
                </c:pt>
                <c:pt idx="568">
                  <c:v>0.25131810193321652</c:v>
                </c:pt>
                <c:pt idx="569">
                  <c:v>0.25087719298245653</c:v>
                </c:pt>
                <c:pt idx="570">
                  <c:v>0.25043782837127843</c:v>
                </c:pt>
                <c:pt idx="571">
                  <c:v>0.25</c:v>
                </c:pt>
                <c:pt idx="572">
                  <c:v>0.24956369982548013</c:v>
                </c:pt>
                <c:pt idx="573">
                  <c:v>0.24912891986062721</c:v>
                </c:pt>
                <c:pt idx="574">
                  <c:v>0.24869565217391304</c:v>
                </c:pt>
                <c:pt idx="575">
                  <c:v>0.24826388888888903</c:v>
                </c:pt>
                <c:pt idx="576">
                  <c:v>0.24783362218370883</c:v>
                </c:pt>
                <c:pt idx="577">
                  <c:v>0.24740484429065743</c:v>
                </c:pt>
                <c:pt idx="578">
                  <c:v>0.24870466321243537</c:v>
                </c:pt>
                <c:pt idx="579">
                  <c:v>0.24827586206896551</c:v>
                </c:pt>
                <c:pt idx="580">
                  <c:v>0.24956970740103288</c:v>
                </c:pt>
                <c:pt idx="581">
                  <c:v>0.25085910652920962</c:v>
                </c:pt>
                <c:pt idx="582">
                  <c:v>0.2504288164665523</c:v>
                </c:pt>
                <c:pt idx="583">
                  <c:v>0.25</c:v>
                </c:pt>
                <c:pt idx="584">
                  <c:v>0.24957264957264971</c:v>
                </c:pt>
                <c:pt idx="585">
                  <c:v>0.2491467576791809</c:v>
                </c:pt>
                <c:pt idx="586">
                  <c:v>0.24872231686541754</c:v>
                </c:pt>
                <c:pt idx="587">
                  <c:v>0.25</c:v>
                </c:pt>
                <c:pt idx="588">
                  <c:v>0.24957555178268251</c:v>
                </c:pt>
                <c:pt idx="589">
                  <c:v>0.2491525423728814</c:v>
                </c:pt>
                <c:pt idx="590">
                  <c:v>0.24873096446700532</c:v>
                </c:pt>
                <c:pt idx="591">
                  <c:v>0.25</c:v>
                </c:pt>
                <c:pt idx="592">
                  <c:v>0.24957841483979781</c:v>
                </c:pt>
                <c:pt idx="593">
                  <c:v>0.25084175084175075</c:v>
                </c:pt>
                <c:pt idx="594">
                  <c:v>0.25042016806722717</c:v>
                </c:pt>
                <c:pt idx="595">
                  <c:v>0.25</c:v>
                </c:pt>
                <c:pt idx="596">
                  <c:v>0.25125628140703515</c:v>
                </c:pt>
                <c:pt idx="597">
                  <c:v>0.25250836120401388</c:v>
                </c:pt>
                <c:pt idx="598">
                  <c:v>0.25208681135225447</c:v>
                </c:pt>
                <c:pt idx="599">
                  <c:v>0.25333333333333324</c:v>
                </c:pt>
                <c:pt idx="600">
                  <c:v>0.25457570715474254</c:v>
                </c:pt>
                <c:pt idx="601">
                  <c:v>0.25415282392026606</c:v>
                </c:pt>
                <c:pt idx="602">
                  <c:v>0.25373134328358177</c:v>
                </c:pt>
                <c:pt idx="603">
                  <c:v>0.25331125827814571</c:v>
                </c:pt>
                <c:pt idx="604">
                  <c:v>0.25454545454545424</c:v>
                </c:pt>
                <c:pt idx="605">
                  <c:v>0.25412541254125415</c:v>
                </c:pt>
                <c:pt idx="606">
                  <c:v>0.25370675453047775</c:v>
                </c:pt>
                <c:pt idx="607">
                  <c:v>0.25328947368421084</c:v>
                </c:pt>
                <c:pt idx="608">
                  <c:v>0.25451559934318557</c:v>
                </c:pt>
                <c:pt idx="609">
                  <c:v>0.25573770491803249</c:v>
                </c:pt>
                <c:pt idx="610">
                  <c:v>0.25695581014729951</c:v>
                </c:pt>
                <c:pt idx="611">
                  <c:v>0.25653594771241828</c:v>
                </c:pt>
                <c:pt idx="612">
                  <c:v>0.2561174551386623</c:v>
                </c:pt>
                <c:pt idx="613">
                  <c:v>0.25570032573289908</c:v>
                </c:pt>
                <c:pt idx="614">
                  <c:v>0.25528455284552826</c:v>
                </c:pt>
                <c:pt idx="615">
                  <c:v>0.25649350649350616</c:v>
                </c:pt>
                <c:pt idx="616">
                  <c:v>0.25607779578606182</c:v>
                </c:pt>
                <c:pt idx="617">
                  <c:v>0.25566343042071166</c:v>
                </c:pt>
                <c:pt idx="618">
                  <c:v>0.2568659127625203</c:v>
                </c:pt>
                <c:pt idx="619">
                  <c:v>0.25645161290322577</c:v>
                </c:pt>
                <c:pt idx="620">
                  <c:v>0.25764895330112719</c:v>
                </c:pt>
                <c:pt idx="621">
                  <c:v>0.25723472668810254</c:v>
                </c:pt>
                <c:pt idx="622">
                  <c:v>0.25682182985553781</c:v>
                </c:pt>
                <c:pt idx="623">
                  <c:v>0.25641025641025639</c:v>
                </c:pt>
                <c:pt idx="624">
                  <c:v>0.25600000000000001</c:v>
                </c:pt>
                <c:pt idx="625">
                  <c:v>0.25559105431309864</c:v>
                </c:pt>
                <c:pt idx="626">
                  <c:v>0.2551834130781499</c:v>
                </c:pt>
                <c:pt idx="627">
                  <c:v>0.25477707006369427</c:v>
                </c:pt>
                <c:pt idx="628">
                  <c:v>0.25437201907790175</c:v>
                </c:pt>
                <c:pt idx="629">
                  <c:v>0.25396825396825423</c:v>
                </c:pt>
                <c:pt idx="630">
                  <c:v>0.25356576862123614</c:v>
                </c:pt>
                <c:pt idx="631">
                  <c:v>0.25474683544303772</c:v>
                </c:pt>
                <c:pt idx="632">
                  <c:v>0.25434439178515039</c:v>
                </c:pt>
                <c:pt idx="633">
                  <c:v>0.2555205047318615</c:v>
                </c:pt>
                <c:pt idx="634">
                  <c:v>0.2551181102362205</c:v>
                </c:pt>
                <c:pt idx="635">
                  <c:v>0.25628930817610063</c:v>
                </c:pt>
                <c:pt idx="636">
                  <c:v>0.25745682888540061</c:v>
                </c:pt>
                <c:pt idx="637">
                  <c:v>0.25705329153605017</c:v>
                </c:pt>
                <c:pt idx="638">
                  <c:v>0.25665101721439743</c:v>
                </c:pt>
                <c:pt idx="639">
                  <c:v>0.25624999999999998</c:v>
                </c:pt>
                <c:pt idx="640">
                  <c:v>0.25585023400936036</c:v>
                </c:pt>
                <c:pt idx="641">
                  <c:v>0.25545171339563882</c:v>
                </c:pt>
                <c:pt idx="642">
                  <c:v>0.25660964230171074</c:v>
                </c:pt>
                <c:pt idx="643">
                  <c:v>0.25621118012422361</c:v>
                </c:pt>
                <c:pt idx="644">
                  <c:v>0.2558139534883721</c:v>
                </c:pt>
                <c:pt idx="645">
                  <c:v>0.25541795665634676</c:v>
                </c:pt>
                <c:pt idx="646">
                  <c:v>0.25656877897990776</c:v>
                </c:pt>
                <c:pt idx="647">
                  <c:v>0.25617283950617276</c:v>
                </c:pt>
                <c:pt idx="648">
                  <c:v>0.25577812018489987</c:v>
                </c:pt>
                <c:pt idx="649">
                  <c:v>0.2553846153846161</c:v>
                </c:pt>
                <c:pt idx="650">
                  <c:v>0.25499231950844858</c:v>
                </c:pt>
                <c:pt idx="651">
                  <c:v>0.25613496932515367</c:v>
                </c:pt>
                <c:pt idx="652">
                  <c:v>0.2557427258805513</c:v>
                </c:pt>
                <c:pt idx="653">
                  <c:v>0.25535168195718683</c:v>
                </c:pt>
                <c:pt idx="654">
                  <c:v>0.25648854961832068</c:v>
                </c:pt>
                <c:pt idx="655">
                  <c:v>0.25762195121951231</c:v>
                </c:pt>
                <c:pt idx="656">
                  <c:v>0.25722983257229826</c:v>
                </c:pt>
                <c:pt idx="657">
                  <c:v>0.25683890577507634</c:v>
                </c:pt>
                <c:pt idx="658">
                  <c:v>0.25644916540212426</c:v>
                </c:pt>
                <c:pt idx="659">
                  <c:v>0.25606060606060632</c:v>
                </c:pt>
                <c:pt idx="660">
                  <c:v>0.2556732223903177</c:v>
                </c:pt>
                <c:pt idx="661">
                  <c:v>0.25528700906344431</c:v>
                </c:pt>
                <c:pt idx="662">
                  <c:v>0.25490196078431382</c:v>
                </c:pt>
                <c:pt idx="663">
                  <c:v>0.25451807228915702</c:v>
                </c:pt>
                <c:pt idx="664">
                  <c:v>0.25563909774436089</c:v>
                </c:pt>
                <c:pt idx="665">
                  <c:v>0.25525525525525528</c:v>
                </c:pt>
                <c:pt idx="666">
                  <c:v>0.25487256371814143</c:v>
                </c:pt>
                <c:pt idx="667">
                  <c:v>0.25449101796407186</c:v>
                </c:pt>
                <c:pt idx="668">
                  <c:v>0.25411061285500747</c:v>
                </c:pt>
                <c:pt idx="669">
                  <c:v>0.25373134328358177</c:v>
                </c:pt>
                <c:pt idx="670">
                  <c:v>0.25335320417287632</c:v>
                </c:pt>
                <c:pt idx="671">
                  <c:v>0.25297619047619024</c:v>
                </c:pt>
                <c:pt idx="672">
                  <c:v>0.25408618127786098</c:v>
                </c:pt>
                <c:pt idx="673">
                  <c:v>0.25370919881305626</c:v>
                </c:pt>
                <c:pt idx="674">
                  <c:v>0.25333333333333324</c:v>
                </c:pt>
                <c:pt idx="675">
                  <c:v>0.25295857988165726</c:v>
                </c:pt>
                <c:pt idx="676">
                  <c:v>0.25258493353028094</c:v>
                </c:pt>
                <c:pt idx="677">
                  <c:v>0.25368731563421831</c:v>
                </c:pt>
                <c:pt idx="678">
                  <c:v>0.25478645066273925</c:v>
                </c:pt>
                <c:pt idx="679">
                  <c:v>0.25588235294117645</c:v>
                </c:pt>
                <c:pt idx="680">
                  <c:v>0.25550660792951574</c:v>
                </c:pt>
                <c:pt idx="681">
                  <c:v>0.25659824046920821</c:v>
                </c:pt>
                <c:pt idx="682">
                  <c:v>0.25622254758418739</c:v>
                </c:pt>
                <c:pt idx="683">
                  <c:v>0.25584795321637427</c:v>
                </c:pt>
                <c:pt idx="684">
                  <c:v>0.25547445255474482</c:v>
                </c:pt>
                <c:pt idx="685">
                  <c:v>0.25510204081632615</c:v>
                </c:pt>
                <c:pt idx="686">
                  <c:v>0.25473071324599711</c:v>
                </c:pt>
                <c:pt idx="687">
                  <c:v>0.25436046511627947</c:v>
                </c:pt>
                <c:pt idx="688">
                  <c:v>0.2539912917271408</c:v>
                </c:pt>
                <c:pt idx="689">
                  <c:v>0.25362318840579684</c:v>
                </c:pt>
                <c:pt idx="690">
                  <c:v>0.25325615050651185</c:v>
                </c:pt>
                <c:pt idx="691">
                  <c:v>0.25289017341040482</c:v>
                </c:pt>
                <c:pt idx="692">
                  <c:v>0.25396825396825423</c:v>
                </c:pt>
                <c:pt idx="693">
                  <c:v>0.25360230547550433</c:v>
                </c:pt>
                <c:pt idx="694">
                  <c:v>0.25323741007194223</c:v>
                </c:pt>
                <c:pt idx="695">
                  <c:v>0.25287356321839088</c:v>
                </c:pt>
                <c:pt idx="696">
                  <c:v>0.25251076040172166</c:v>
                </c:pt>
                <c:pt idx="697">
                  <c:v>0.25214899713467093</c:v>
                </c:pt>
                <c:pt idx="698">
                  <c:v>0.25321888412017168</c:v>
                </c:pt>
                <c:pt idx="699">
                  <c:v>0.25285714285714284</c:v>
                </c:pt>
                <c:pt idx="700">
                  <c:v>0.2524964336661909</c:v>
                </c:pt>
                <c:pt idx="701">
                  <c:v>0.25213675213675213</c:v>
                </c:pt>
                <c:pt idx="702">
                  <c:v>0.25320056899004301</c:v>
                </c:pt>
                <c:pt idx="703">
                  <c:v>0.25284090909090945</c:v>
                </c:pt>
                <c:pt idx="704">
                  <c:v>0.2539007092198588</c:v>
                </c:pt>
                <c:pt idx="705">
                  <c:v>0.2535410764872521</c:v>
                </c:pt>
                <c:pt idx="706">
                  <c:v>0.25459688826025495</c:v>
                </c:pt>
                <c:pt idx="707">
                  <c:v>0.25423728813559293</c:v>
                </c:pt>
                <c:pt idx="708">
                  <c:v>0.25387870239774396</c:v>
                </c:pt>
                <c:pt idx="709">
                  <c:v>0.25352112676056326</c:v>
                </c:pt>
                <c:pt idx="710">
                  <c:v>0.25316455696202533</c:v>
                </c:pt>
                <c:pt idx="711">
                  <c:v>0.25280898876404551</c:v>
                </c:pt>
                <c:pt idx="712">
                  <c:v>0.25245441795231438</c:v>
                </c:pt>
                <c:pt idx="713">
                  <c:v>0.25210084033613417</c:v>
                </c:pt>
                <c:pt idx="714">
                  <c:v>0.25174825174825177</c:v>
                </c:pt>
                <c:pt idx="715">
                  <c:v>0.25139664804469281</c:v>
                </c:pt>
                <c:pt idx="716">
                  <c:v>0.25104602510460278</c:v>
                </c:pt>
                <c:pt idx="717">
                  <c:v>0.25069637883008355</c:v>
                </c:pt>
                <c:pt idx="718">
                  <c:v>0.25034770514603616</c:v>
                </c:pt>
                <c:pt idx="719">
                  <c:v>0.25</c:v>
                </c:pt>
                <c:pt idx="720">
                  <c:v>0.24965325936199737</c:v>
                </c:pt>
                <c:pt idx="721">
                  <c:v>0.25069252077562326</c:v>
                </c:pt>
                <c:pt idx="722">
                  <c:v>0.25034578146611325</c:v>
                </c:pt>
                <c:pt idx="723">
                  <c:v>0.25</c:v>
                </c:pt>
                <c:pt idx="724">
                  <c:v>0.24965517241379309</c:v>
                </c:pt>
                <c:pt idx="725">
                  <c:v>0.24931129476584044</c:v>
                </c:pt>
                <c:pt idx="726">
                  <c:v>0.24896836313617643</c:v>
                </c:pt>
                <c:pt idx="727">
                  <c:v>0.25</c:v>
                </c:pt>
                <c:pt idx="728">
                  <c:v>0.24965706447187941</c:v>
                </c:pt>
                <c:pt idx="729">
                  <c:v>0.24931506849315074</c:v>
                </c:pt>
                <c:pt idx="730">
                  <c:v>0.24897400820793444</c:v>
                </c:pt>
                <c:pt idx="731">
                  <c:v>0.24863387978142096</c:v>
                </c:pt>
                <c:pt idx="732">
                  <c:v>0.24829467939972721</c:v>
                </c:pt>
                <c:pt idx="733">
                  <c:v>0.24795640326975479</c:v>
                </c:pt>
                <c:pt idx="734">
                  <c:v>0.24761904761904771</c:v>
                </c:pt>
                <c:pt idx="735">
                  <c:v>0.24728260869565216</c:v>
                </c:pt>
                <c:pt idx="736">
                  <c:v>0.24694708276797867</c:v>
                </c:pt>
                <c:pt idx="737">
                  <c:v>0.24661246612466142</c:v>
                </c:pt>
                <c:pt idx="738">
                  <c:v>0.24627875507442504</c:v>
                </c:pt>
                <c:pt idx="739">
                  <c:v>0.24594594594594618</c:v>
                </c:pt>
                <c:pt idx="740">
                  <c:v>0.24561403508771945</c:v>
                </c:pt>
                <c:pt idx="741">
                  <c:v>0.24528301886792481</c:v>
                </c:pt>
                <c:pt idx="742">
                  <c:v>0.24495289367429354</c:v>
                </c:pt>
                <c:pt idx="743">
                  <c:v>0.24462365591397833</c:v>
                </c:pt>
                <c:pt idx="744">
                  <c:v>0.24429530201342312</c:v>
                </c:pt>
                <c:pt idx="745">
                  <c:v>0.24396782841823073</c:v>
                </c:pt>
                <c:pt idx="746">
                  <c:v>0.24364123159303902</c:v>
                </c:pt>
                <c:pt idx="747">
                  <c:v>0.24331550802139054</c:v>
                </c:pt>
                <c:pt idx="748">
                  <c:v>0.24299065420560748</c:v>
                </c:pt>
                <c:pt idx="749">
                  <c:v>0.24400000000000013</c:v>
                </c:pt>
                <c:pt idx="750">
                  <c:v>0.24367509986684421</c:v>
                </c:pt>
                <c:pt idx="751">
                  <c:v>0.24468085106382978</c:v>
                </c:pt>
                <c:pt idx="752">
                  <c:v>0.24435590969455512</c:v>
                </c:pt>
                <c:pt idx="753">
                  <c:v>0.24403183023872679</c:v>
                </c:pt>
                <c:pt idx="754">
                  <c:v>0.24370860927152321</c:v>
                </c:pt>
                <c:pt idx="755">
                  <c:v>0.24470899470899488</c:v>
                </c:pt>
                <c:pt idx="756">
                  <c:v>0.24438573315719975</c:v>
                </c:pt>
                <c:pt idx="757">
                  <c:v>0.24538258575197891</c:v>
                </c:pt>
                <c:pt idx="758">
                  <c:v>0.24505928853754957</c:v>
                </c:pt>
                <c:pt idx="759">
                  <c:v>0.24473684210526347</c:v>
                </c:pt>
                <c:pt idx="760">
                  <c:v>0.24572930354796355</c:v>
                </c:pt>
                <c:pt idx="761">
                  <c:v>0.24671916010498704</c:v>
                </c:pt>
                <c:pt idx="762">
                  <c:v>0.2477064220183488</c:v>
                </c:pt>
                <c:pt idx="763">
                  <c:v>0.24738219895287972</c:v>
                </c:pt>
                <c:pt idx="764">
                  <c:v>0.24705882352941191</c:v>
                </c:pt>
                <c:pt idx="765">
                  <c:v>0.24673629242819869</c:v>
                </c:pt>
                <c:pt idx="766">
                  <c:v>0.24641460234680593</c:v>
                </c:pt>
                <c:pt idx="767">
                  <c:v>0.24609375000000014</c:v>
                </c:pt>
                <c:pt idx="768">
                  <c:v>0.24577373211963591</c:v>
                </c:pt>
                <c:pt idx="769">
                  <c:v>0.24545454545454545</c:v>
                </c:pt>
                <c:pt idx="770">
                  <c:v>0.24513618677042831</c:v>
                </c:pt>
                <c:pt idx="771">
                  <c:v>0.24481865284974094</c:v>
                </c:pt>
                <c:pt idx="772">
                  <c:v>0.24450194049159144</c:v>
                </c:pt>
                <c:pt idx="773">
                  <c:v>0.24418604651162804</c:v>
                </c:pt>
                <c:pt idx="774">
                  <c:v>0.24516129032258074</c:v>
                </c:pt>
                <c:pt idx="775">
                  <c:v>0.24484536082474243</c:v>
                </c:pt>
                <c:pt idx="776">
                  <c:v>0.24453024453024477</c:v>
                </c:pt>
                <c:pt idx="777">
                  <c:v>0.24550128534704393</c:v>
                </c:pt>
                <c:pt idx="778">
                  <c:v>0.24518613607188716</c:v>
                </c:pt>
                <c:pt idx="779">
                  <c:v>0.244871794871795</c:v>
                </c:pt>
                <c:pt idx="780">
                  <c:v>0.24455825864276584</c:v>
                </c:pt>
                <c:pt idx="781">
                  <c:v>0.2442455242966752</c:v>
                </c:pt>
                <c:pt idx="782">
                  <c:v>0.2452107279693487</c:v>
                </c:pt>
                <c:pt idx="783">
                  <c:v>0.24489795918367346</c:v>
                </c:pt>
                <c:pt idx="784">
                  <c:v>0.24458598726114664</c:v>
                </c:pt>
                <c:pt idx="785">
                  <c:v>0.24427480916030544</c:v>
                </c:pt>
                <c:pt idx="786">
                  <c:v>0.24396442185514641</c:v>
                </c:pt>
                <c:pt idx="787">
                  <c:v>0.24365482233502539</c:v>
                </c:pt>
                <c:pt idx="788">
                  <c:v>0.24334600760456274</c:v>
                </c:pt>
                <c:pt idx="789">
                  <c:v>0.24303797468354427</c:v>
                </c:pt>
                <c:pt idx="790">
                  <c:v>0.24273072060682679</c:v>
                </c:pt>
                <c:pt idx="791">
                  <c:v>0.24242424242424257</c:v>
                </c:pt>
                <c:pt idx="792">
                  <c:v>0.24211853720050439</c:v>
                </c:pt>
                <c:pt idx="793">
                  <c:v>0.24181360201511334</c:v>
                </c:pt>
                <c:pt idx="794">
                  <c:v>0.24276729559748467</c:v>
                </c:pt>
                <c:pt idx="795">
                  <c:v>0.24246231155778919</c:v>
                </c:pt>
                <c:pt idx="796">
                  <c:v>0.24215809284818071</c:v>
                </c:pt>
                <c:pt idx="797">
                  <c:v>0.24185463659147893</c:v>
                </c:pt>
                <c:pt idx="798">
                  <c:v>0.24155193992490614</c:v>
                </c:pt>
                <c:pt idx="799">
                  <c:v>0.24125000000000013</c:v>
                </c:pt>
                <c:pt idx="800">
                  <c:v>0.24219725343320864</c:v>
                </c:pt>
                <c:pt idx="801">
                  <c:v>0.24314214463840414</c:v>
                </c:pt>
                <c:pt idx="802">
                  <c:v>0.2428393524283938</c:v>
                </c:pt>
                <c:pt idx="803">
                  <c:v>0.24253731343283608</c:v>
                </c:pt>
                <c:pt idx="804">
                  <c:v>0.24223602484472073</c:v>
                </c:pt>
                <c:pt idx="805">
                  <c:v>0.24193548387096817</c:v>
                </c:pt>
                <c:pt idx="806">
                  <c:v>0.24163568773234217</c:v>
                </c:pt>
                <c:pt idx="807">
                  <c:v>0.24133663366336641</c:v>
                </c:pt>
                <c:pt idx="808">
                  <c:v>0.24103831891223751</c:v>
                </c:pt>
                <c:pt idx="809">
                  <c:v>0.24074074074074087</c:v>
                </c:pt>
                <c:pt idx="810">
                  <c:v>0.24044389642416794</c:v>
                </c:pt>
                <c:pt idx="811">
                  <c:v>0.24137931034482771</c:v>
                </c:pt>
                <c:pt idx="812">
                  <c:v>0.24108241082410839</c:v>
                </c:pt>
                <c:pt idx="813">
                  <c:v>0.24078624078624106</c:v>
                </c:pt>
                <c:pt idx="814">
                  <c:v>0.24049079754601249</c:v>
                </c:pt>
                <c:pt idx="815">
                  <c:v>0.24019607843137272</c:v>
                </c:pt>
                <c:pt idx="816">
                  <c:v>0.23990208078335393</c:v>
                </c:pt>
                <c:pt idx="817">
                  <c:v>0.23960880195599021</c:v>
                </c:pt>
                <c:pt idx="818">
                  <c:v>0.24053724053724093</c:v>
                </c:pt>
                <c:pt idx="819">
                  <c:v>0.24024390243902458</c:v>
                </c:pt>
                <c:pt idx="820">
                  <c:v>0.23995127892813642</c:v>
                </c:pt>
                <c:pt idx="821">
                  <c:v>0.23965936739659371</c:v>
                </c:pt>
                <c:pt idx="822">
                  <c:v>0.23936816524908869</c:v>
                </c:pt>
                <c:pt idx="823">
                  <c:v>0.23907766990291263</c:v>
                </c:pt>
                <c:pt idx="824">
                  <c:v>0.24000000000000013</c:v>
                </c:pt>
                <c:pt idx="825">
                  <c:v>0.23970944309927392</c:v>
                </c:pt>
                <c:pt idx="826">
                  <c:v>0.23941958887545375</c:v>
                </c:pt>
                <c:pt idx="827">
                  <c:v>0.23913043478260884</c:v>
                </c:pt>
                <c:pt idx="828">
                  <c:v>0.23884197828709294</c:v>
                </c:pt>
                <c:pt idx="829">
                  <c:v>0.23855421686747014</c:v>
                </c:pt>
                <c:pt idx="830">
                  <c:v>0.23826714801444063</c:v>
                </c:pt>
                <c:pt idx="831">
                  <c:v>0.23798076923076922</c:v>
                </c:pt>
                <c:pt idx="832">
                  <c:v>0.23769507803121248</c:v>
                </c:pt>
                <c:pt idx="833">
                  <c:v>0.23860911270983221</c:v>
                </c:pt>
                <c:pt idx="834">
                  <c:v>0.23952095808383234</c:v>
                </c:pt>
                <c:pt idx="835">
                  <c:v>0.23923444976076583</c:v>
                </c:pt>
                <c:pt idx="836">
                  <c:v>0.23894862604540043</c:v>
                </c:pt>
                <c:pt idx="837">
                  <c:v>0.23866348448687377</c:v>
                </c:pt>
                <c:pt idx="838">
                  <c:v>0.23837902264600716</c:v>
                </c:pt>
                <c:pt idx="839">
                  <c:v>0.23809523809523836</c:v>
                </c:pt>
                <c:pt idx="840">
                  <c:v>0.23781212841854935</c:v>
                </c:pt>
                <c:pt idx="841">
                  <c:v>0.2387173396674587</c:v>
                </c:pt>
                <c:pt idx="842">
                  <c:v>0.23843416370106782</c:v>
                </c:pt>
                <c:pt idx="843">
                  <c:v>0.2381516587677725</c:v>
                </c:pt>
                <c:pt idx="844">
                  <c:v>0.23786982248520724</c:v>
                </c:pt>
                <c:pt idx="845">
                  <c:v>0.23758865248226974</c:v>
                </c:pt>
                <c:pt idx="846">
                  <c:v>0.23730814639905548</c:v>
                </c:pt>
                <c:pt idx="847">
                  <c:v>0.23702830188679269</c:v>
                </c:pt>
                <c:pt idx="848">
                  <c:v>0.23792697290930506</c:v>
                </c:pt>
                <c:pt idx="849">
                  <c:v>0.23764705882352941</c:v>
                </c:pt>
                <c:pt idx="850">
                  <c:v>0.23854289071680396</c:v>
                </c:pt>
                <c:pt idx="851">
                  <c:v>0.23826291079812226</c:v>
                </c:pt>
                <c:pt idx="852">
                  <c:v>0.23798358733880423</c:v>
                </c:pt>
                <c:pt idx="853">
                  <c:v>0.23887587822014036</c:v>
                </c:pt>
                <c:pt idx="854">
                  <c:v>0.23976608187134543</c:v>
                </c:pt>
                <c:pt idx="855">
                  <c:v>0.24065420560747677</c:v>
                </c:pt>
                <c:pt idx="856">
                  <c:v>0.24037339556592788</c:v>
                </c:pt>
                <c:pt idx="857">
                  <c:v>0.24009324009324029</c:v>
                </c:pt>
                <c:pt idx="858">
                  <c:v>0.23981373690337601</c:v>
                </c:pt>
                <c:pt idx="859">
                  <c:v>0.24069767441860465</c:v>
                </c:pt>
                <c:pt idx="860">
                  <c:v>0.24041811846689926</c:v>
                </c:pt>
                <c:pt idx="861">
                  <c:v>0.24013921113689118</c:v>
                </c:pt>
                <c:pt idx="862">
                  <c:v>0.24101969872537679</c:v>
                </c:pt>
                <c:pt idx="863">
                  <c:v>0.24074074074074087</c:v>
                </c:pt>
                <c:pt idx="864">
                  <c:v>0.24046242774566487</c:v>
                </c:pt>
                <c:pt idx="865">
                  <c:v>0.2401847575057737</c:v>
                </c:pt>
                <c:pt idx="866">
                  <c:v>0.24106113033448687</c:v>
                </c:pt>
                <c:pt idx="867">
                  <c:v>0.24193548387096817</c:v>
                </c:pt>
                <c:pt idx="868">
                  <c:v>0.24165707710011508</c:v>
                </c:pt>
                <c:pt idx="869">
                  <c:v>0.24137931034482771</c:v>
                </c:pt>
                <c:pt idx="870">
                  <c:v>0.2411021814006889</c:v>
                </c:pt>
                <c:pt idx="871">
                  <c:v>0.24082568807339449</c:v>
                </c:pt>
                <c:pt idx="872">
                  <c:v>0.2405498281786943</c:v>
                </c:pt>
                <c:pt idx="873">
                  <c:v>0.24141876430205964</c:v>
                </c:pt>
                <c:pt idx="874">
                  <c:v>0.24114285714285721</c:v>
                </c:pt>
                <c:pt idx="875">
                  <c:v>0.24086757990867563</c:v>
                </c:pt>
                <c:pt idx="876">
                  <c:v>0.24173318129988611</c:v>
                </c:pt>
                <c:pt idx="877">
                  <c:v>0.24145785876993184</c:v>
                </c:pt>
                <c:pt idx="878">
                  <c:v>0.2411831626848692</c:v>
                </c:pt>
                <c:pt idx="879">
                  <c:v>0.24090909090909107</c:v>
                </c:pt>
                <c:pt idx="880">
                  <c:v>0.24063564131668558</c:v>
                </c:pt>
                <c:pt idx="881">
                  <c:v>0.24036281179138336</c:v>
                </c:pt>
                <c:pt idx="882">
                  <c:v>0.24009060022650056</c:v>
                </c:pt>
                <c:pt idx="883">
                  <c:v>0.23981900452488691</c:v>
                </c:pt>
                <c:pt idx="884">
                  <c:v>0.23954802259887026</c:v>
                </c:pt>
                <c:pt idx="885">
                  <c:v>0.23927765237020321</c:v>
                </c:pt>
                <c:pt idx="886">
                  <c:v>0.23900789177001142</c:v>
                </c:pt>
                <c:pt idx="887">
                  <c:v>0.23873873873873874</c:v>
                </c:pt>
                <c:pt idx="888">
                  <c:v>0.2395950506186727</c:v>
                </c:pt>
                <c:pt idx="889">
                  <c:v>0.23932584269662921</c:v>
                </c:pt>
                <c:pt idx="890">
                  <c:v>0.23905723905723933</c:v>
                </c:pt>
                <c:pt idx="891">
                  <c:v>0.23878923766816157</c:v>
                </c:pt>
                <c:pt idx="892">
                  <c:v>0.23964165733482642</c:v>
                </c:pt>
                <c:pt idx="893">
                  <c:v>0.23937360178970918</c:v>
                </c:pt>
                <c:pt idx="894">
                  <c:v>0.23910614525139681</c:v>
                </c:pt>
                <c:pt idx="895">
                  <c:v>0.23995535714285732</c:v>
                </c:pt>
                <c:pt idx="896">
                  <c:v>0.24080267558528429</c:v>
                </c:pt>
                <c:pt idx="897">
                  <c:v>0.24053452115812921</c:v>
                </c:pt>
                <c:pt idx="898">
                  <c:v>0.24026696329254726</c:v>
                </c:pt>
                <c:pt idx="899">
                  <c:v>0.24000000000000013</c:v>
                </c:pt>
                <c:pt idx="900">
                  <c:v>0.23973362930077688</c:v>
                </c:pt>
                <c:pt idx="901">
                  <c:v>0.23946784922394679</c:v>
                </c:pt>
                <c:pt idx="902">
                  <c:v>0.23920265780730918</c:v>
                </c:pt>
                <c:pt idx="903">
                  <c:v>0.24004424778761088</c:v>
                </c:pt>
                <c:pt idx="904">
                  <c:v>0.2408839779005523</c:v>
                </c:pt>
                <c:pt idx="905">
                  <c:v>0.24061810154525404</c:v>
                </c:pt>
                <c:pt idx="906">
                  <c:v>0.2403528114663728</c:v>
                </c:pt>
                <c:pt idx="907">
                  <c:v>0.2411894273127754</c:v>
                </c:pt>
                <c:pt idx="908">
                  <c:v>0.24092409240924106</c:v>
                </c:pt>
                <c:pt idx="909">
                  <c:v>0.2406593406593408</c:v>
                </c:pt>
                <c:pt idx="910">
                  <c:v>0.24039517014270051</c:v>
                </c:pt>
                <c:pt idx="911">
                  <c:v>0.24013157894736842</c:v>
                </c:pt>
                <c:pt idx="912">
                  <c:v>0.23986856516976998</c:v>
                </c:pt>
                <c:pt idx="913">
                  <c:v>0.23960612691466082</c:v>
                </c:pt>
                <c:pt idx="914">
                  <c:v>0.23934426229508196</c:v>
                </c:pt>
                <c:pt idx="915">
                  <c:v>0.23908296943231441</c:v>
                </c:pt>
                <c:pt idx="916">
                  <c:v>0.23882224645583439</c:v>
                </c:pt>
                <c:pt idx="917">
                  <c:v>0.23965141612200441</c:v>
                </c:pt>
                <c:pt idx="918">
                  <c:v>0.23939064200217641</c:v>
                </c:pt>
                <c:pt idx="919">
                  <c:v>0.23913043478260884</c:v>
                </c:pt>
                <c:pt idx="920">
                  <c:v>0.23887079261672095</c:v>
                </c:pt>
                <c:pt idx="921">
                  <c:v>0.23861171366594361</c:v>
                </c:pt>
                <c:pt idx="922">
                  <c:v>0.23835319609967498</c:v>
                </c:pt>
                <c:pt idx="923">
                  <c:v>0.23809523809523836</c:v>
                </c:pt>
                <c:pt idx="924">
                  <c:v>0.23783783783783802</c:v>
                </c:pt>
                <c:pt idx="925">
                  <c:v>0.2375809935205184</c:v>
                </c:pt>
                <c:pt idx="926">
                  <c:v>0.23732470334412081</c:v>
                </c:pt>
                <c:pt idx="927">
                  <c:v>0.23706896551724158</c:v>
                </c:pt>
                <c:pt idx="928">
                  <c:v>0.23681377825618938</c:v>
                </c:pt>
                <c:pt idx="929">
                  <c:v>0.23655913978494639</c:v>
                </c:pt>
                <c:pt idx="930">
                  <c:v>0.23737916219119246</c:v>
                </c:pt>
                <c:pt idx="931">
                  <c:v>0.23712446351931329</c:v>
                </c:pt>
                <c:pt idx="932">
                  <c:v>0.23687031082529489</c:v>
                </c:pt>
                <c:pt idx="933">
                  <c:v>0.23768736616702377</c:v>
                </c:pt>
                <c:pt idx="934">
                  <c:v>0.23850267379679144</c:v>
                </c:pt>
                <c:pt idx="935">
                  <c:v>0.23931623931623958</c:v>
                </c:pt>
                <c:pt idx="936">
                  <c:v>0.23906083244397028</c:v>
                </c:pt>
                <c:pt idx="937">
                  <c:v>0.23880597014925373</c:v>
                </c:pt>
                <c:pt idx="938">
                  <c:v>0.23855165069222592</c:v>
                </c:pt>
                <c:pt idx="939">
                  <c:v>0.23829787234042576</c:v>
                </c:pt>
                <c:pt idx="940">
                  <c:v>0.23804463336875664</c:v>
                </c:pt>
                <c:pt idx="941">
                  <c:v>0.23885350318471338</c:v>
                </c:pt>
                <c:pt idx="942">
                  <c:v>0.23966065747613999</c:v>
                </c:pt>
                <c:pt idx="943">
                  <c:v>0.23940677966101695</c:v>
                </c:pt>
                <c:pt idx="944">
                  <c:v>0.23915343915343931</c:v>
                </c:pt>
                <c:pt idx="945">
                  <c:v>0.23890063424947161</c:v>
                </c:pt>
                <c:pt idx="946">
                  <c:v>0.23970432946145737</c:v>
                </c:pt>
                <c:pt idx="947">
                  <c:v>0.23945147679324894</c:v>
                </c:pt>
                <c:pt idx="948">
                  <c:v>0.23919915700737637</c:v>
                </c:pt>
                <c:pt idx="949">
                  <c:v>0.23894736842105288</c:v>
                </c:pt>
                <c:pt idx="950">
                  <c:v>0.23869610935856989</c:v>
                </c:pt>
                <c:pt idx="951">
                  <c:v>0.23844537815126093</c:v>
                </c:pt>
                <c:pt idx="952">
                  <c:v>0.23819517313746094</c:v>
                </c:pt>
                <c:pt idx="953">
                  <c:v>0.23899371069182404</c:v>
                </c:pt>
                <c:pt idx="954">
                  <c:v>0.2397905759162304</c:v>
                </c:pt>
                <c:pt idx="955">
                  <c:v>0.2395397489539749</c:v>
                </c:pt>
                <c:pt idx="956">
                  <c:v>0.24033437826541273</c:v>
                </c:pt>
                <c:pt idx="957">
                  <c:v>0.24008350730688935</c:v>
                </c:pt>
                <c:pt idx="958">
                  <c:v>0.240875912408759</c:v>
                </c:pt>
                <c:pt idx="959">
                  <c:v>0.2416666666666667</c:v>
                </c:pt>
                <c:pt idx="960">
                  <c:v>0.2414151925078048</c:v>
                </c:pt>
                <c:pt idx="961">
                  <c:v>0.24220374220374222</c:v>
                </c:pt>
                <c:pt idx="962">
                  <c:v>0.24195223260643847</c:v>
                </c:pt>
                <c:pt idx="963">
                  <c:v>0.24273858921161826</c:v>
                </c:pt>
                <c:pt idx="964">
                  <c:v>0.24248704663212464</c:v>
                </c:pt>
                <c:pt idx="965">
                  <c:v>0.24327122153209133</c:v>
                </c:pt>
                <c:pt idx="966">
                  <c:v>0.24301964839710469</c:v>
                </c:pt>
                <c:pt idx="967">
                  <c:v>0.24276859504132262</c:v>
                </c:pt>
                <c:pt idx="968">
                  <c:v>0.24251805985552144</c:v>
                </c:pt>
                <c:pt idx="969">
                  <c:v>0.24226804123711354</c:v>
                </c:pt>
                <c:pt idx="970">
                  <c:v>0.24201853759011349</c:v>
                </c:pt>
                <c:pt idx="971">
                  <c:v>0.24176954732510303</c:v>
                </c:pt>
                <c:pt idx="972">
                  <c:v>0.24152106885919841</c:v>
                </c:pt>
                <c:pt idx="973">
                  <c:v>0.24229979466119125</c:v>
                </c:pt>
                <c:pt idx="974">
                  <c:v>0.24307692307692322</c:v>
                </c:pt>
                <c:pt idx="975">
                  <c:v>0.24385245901639363</c:v>
                </c:pt>
                <c:pt idx="976">
                  <c:v>0.24360286591606961</c:v>
                </c:pt>
                <c:pt idx="977">
                  <c:v>0.24335378323108384</c:v>
                </c:pt>
                <c:pt idx="978">
                  <c:v>0.24310520939734437</c:v>
                </c:pt>
                <c:pt idx="979">
                  <c:v>0.24285714285714308</c:v>
                </c:pt>
                <c:pt idx="980">
                  <c:v>0.24260958205912347</c:v>
                </c:pt>
                <c:pt idx="981">
                  <c:v>0.24338085539714871</c:v>
                </c:pt>
                <c:pt idx="982">
                  <c:v>0.24313326551373346</c:v>
                </c:pt>
                <c:pt idx="983">
                  <c:v>0.2428861788617887</c:v>
                </c:pt>
                <c:pt idx="984">
                  <c:v>0.24263959390862938</c:v>
                </c:pt>
                <c:pt idx="985">
                  <c:v>0.24239350912778904</c:v>
                </c:pt>
                <c:pt idx="986">
                  <c:v>0.24214792299898683</c:v>
                </c:pt>
                <c:pt idx="987">
                  <c:v>0.24291497975708518</c:v>
                </c:pt>
                <c:pt idx="988">
                  <c:v>0.24368048533872599</c:v>
                </c:pt>
                <c:pt idx="989">
                  <c:v>0.24444444444444477</c:v>
                </c:pt>
                <c:pt idx="990">
                  <c:v>0.24520686175580236</c:v>
                </c:pt>
                <c:pt idx="991">
                  <c:v>0.24495967741935484</c:v>
                </c:pt>
                <c:pt idx="992">
                  <c:v>0.24471299093655591</c:v>
                </c:pt>
                <c:pt idx="993">
                  <c:v>0.24547283702213299</c:v>
                </c:pt>
                <c:pt idx="994">
                  <c:v>0.24623115577889468</c:v>
                </c:pt>
                <c:pt idx="995">
                  <c:v>0.2459839357429722</c:v>
                </c:pt>
                <c:pt idx="996">
                  <c:v>0.24573721163490486</c:v>
                </c:pt>
                <c:pt idx="997">
                  <c:v>0.24549098196392802</c:v>
                </c:pt>
                <c:pt idx="998">
                  <c:v>0.24624624624624647</c:v>
                </c:pt>
                <c:pt idx="999">
                  <c:v>0.24700000000000014</c:v>
                </c:pt>
              </c:numCache>
            </c:numRef>
          </c:yVal>
          <c:smooth val="0"/>
        </c:ser>
        <c:ser>
          <c:idx val="3"/>
          <c:order val="2"/>
          <c:tx>
            <c:v>0.25</c:v>
          </c:tx>
          <c:spPr>
            <a:ln w="15875">
              <a:solidFill>
                <a:schemeClr val="tx1"/>
              </a:solidFill>
              <a:prstDash val="dash"/>
            </a:ln>
          </c:spPr>
          <c:marker>
            <c:symbol val="none"/>
          </c:marker>
          <c:xVal>
            <c:numRef>
              <c:f>'Ch.1.1'!$K$2:$K$4</c:f>
              <c:numCache>
                <c:formatCode>General</c:formatCode>
                <c:ptCount val="3"/>
                <c:pt idx="0">
                  <c:v>0</c:v>
                </c:pt>
                <c:pt idx="1">
                  <c:v>100</c:v>
                </c:pt>
                <c:pt idx="2">
                  <c:v>1000</c:v>
                </c:pt>
              </c:numCache>
            </c:numRef>
          </c:xVal>
          <c:yVal>
            <c:numRef>
              <c:f>'Ch.1.1'!$L$2:$L$4</c:f>
              <c:numCache>
                <c:formatCode>General</c:formatCode>
                <c:ptCount val="3"/>
                <c:pt idx="0">
                  <c:v>0.25</c:v>
                </c:pt>
                <c:pt idx="1">
                  <c:v>0.25</c:v>
                </c:pt>
                <c:pt idx="2">
                  <c:v>0.25</c:v>
                </c:pt>
              </c:numCache>
            </c:numRef>
          </c:yVal>
          <c:smooth val="0"/>
        </c:ser>
        <c:dLbls>
          <c:showLegendKey val="0"/>
          <c:showVal val="0"/>
          <c:showCatName val="0"/>
          <c:showSerName val="0"/>
          <c:showPercent val="0"/>
          <c:showBubbleSize val="0"/>
        </c:dLbls>
        <c:axId val="195040736"/>
        <c:axId val="195041296"/>
      </c:scatterChart>
      <c:valAx>
        <c:axId val="195040736"/>
        <c:scaling>
          <c:orientation val="minMax"/>
          <c:max val="1000"/>
        </c:scaling>
        <c:delete val="0"/>
        <c:axPos val="b"/>
        <c:title>
          <c:tx>
            <c:rich>
              <a:bodyPr/>
              <a:lstStyle/>
              <a:p>
                <a:pPr>
                  <a:defRPr sz="2000"/>
                </a:pPr>
                <a:r>
                  <a:rPr lang="en-US" sz="2000"/>
                  <a:t>Number of draws</a:t>
                </a:r>
              </a:p>
            </c:rich>
          </c:tx>
          <c:layout/>
          <c:overlay val="0"/>
        </c:title>
        <c:numFmt formatCode="General" sourceLinked="1"/>
        <c:majorTickMark val="out"/>
        <c:minorTickMark val="none"/>
        <c:tickLblPos val="nextTo"/>
        <c:txPr>
          <a:bodyPr/>
          <a:lstStyle/>
          <a:p>
            <a:pPr>
              <a:defRPr sz="2000"/>
            </a:pPr>
            <a:endParaRPr lang="en-US"/>
          </a:p>
        </c:txPr>
        <c:crossAx val="195041296"/>
        <c:crosses val="autoZero"/>
        <c:crossBetween val="midCat"/>
      </c:valAx>
      <c:valAx>
        <c:axId val="195041296"/>
        <c:scaling>
          <c:orientation val="minMax"/>
          <c:max val="0.8"/>
        </c:scaling>
        <c:delete val="0"/>
        <c:axPos val="l"/>
        <c:title>
          <c:tx>
            <c:rich>
              <a:bodyPr rot="-5400000" vert="horz"/>
              <a:lstStyle/>
              <a:p>
                <a:pPr>
                  <a:defRPr sz="2000"/>
                </a:pPr>
                <a:r>
                  <a:rPr lang="en-US" sz="2000"/>
                  <a:t>Proportion of Hearts</a:t>
                </a:r>
              </a:p>
            </c:rich>
          </c:tx>
          <c:layout/>
          <c:overlay val="0"/>
        </c:title>
        <c:numFmt formatCode="General" sourceLinked="1"/>
        <c:majorTickMark val="out"/>
        <c:minorTickMark val="none"/>
        <c:tickLblPos val="nextTo"/>
        <c:txPr>
          <a:bodyPr/>
          <a:lstStyle/>
          <a:p>
            <a:pPr>
              <a:defRPr sz="2000"/>
            </a:pPr>
            <a:endParaRPr lang="en-US"/>
          </a:p>
        </c:txPr>
        <c:crossAx val="195040736"/>
        <c:crosses val="autoZero"/>
        <c:crossBetween val="midCat"/>
        <c:majorUnit val="0.2"/>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4E9E57-B026-4B5A-B3E8-8A48562FE2B8}" type="datetimeFigureOut">
              <a:rPr lang="en-US" smtClean="0"/>
              <a:pPr/>
              <a:t>1/20/2016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995F4E-C860-47AA-8D4E-D983800C9E2A}" type="slidenum">
              <a:rPr lang="en-US" smtClean="0"/>
              <a:pPr/>
              <a:t>‹#›</a:t>
            </a:fld>
            <a:endParaRPr lang="en-US"/>
          </a:p>
        </p:txBody>
      </p:sp>
    </p:spTree>
    <p:extLst>
      <p:ext uri="{BB962C8B-B14F-4D97-AF65-F5344CB8AC3E}">
        <p14:creationId xmlns:p14="http://schemas.microsoft.com/office/powerpoint/2010/main" val="2891557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8</a:t>
            </a:fld>
            <a:endParaRPr lang="en-US"/>
          </a:p>
        </p:txBody>
      </p:sp>
    </p:spTree>
    <p:extLst>
      <p:ext uri="{BB962C8B-B14F-4D97-AF65-F5344CB8AC3E}">
        <p14:creationId xmlns:p14="http://schemas.microsoft.com/office/powerpoint/2010/main" val="3349954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995F4E-C860-47AA-8D4E-D983800C9E2A}" type="slidenum">
              <a:rPr lang="en-US" smtClean="0"/>
              <a:pPr/>
              <a:t>10</a:t>
            </a:fld>
            <a:endParaRPr lang="en-US"/>
          </a:p>
        </p:txBody>
      </p:sp>
    </p:spTree>
    <p:extLst>
      <p:ext uri="{BB962C8B-B14F-4D97-AF65-F5344CB8AC3E}">
        <p14:creationId xmlns:p14="http://schemas.microsoft.com/office/powerpoint/2010/main" val="500527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A13EAB-EFEA-4875-804C-911F1AE3F8D5}" type="datetime1">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3C1DBC-04C1-49C2-BBEC-297130287EE7}" type="datetime1">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77D498-C79B-446A-BA23-8E9B3C50A735}" type="datetime1">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095AAA-1E6E-44EC-99B2-6365473E2299}" type="datetime1">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44FDA5-2FE4-4C91-9B7A-A2829B0A49FC}" type="datetime1">
              <a:rPr lang="en-US" smtClean="0"/>
              <a:t>1/20/2016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AB69A3-C87E-4566-9134-665EE2CEADEC}" type="datetime1">
              <a:rPr lang="en-US" smtClean="0"/>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E9C783-20A5-42FB-985A-CDB46921970B}" type="datetime1">
              <a:rPr lang="en-US" smtClean="0"/>
              <a:t>1/20/2016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48F9C2-F8FB-4F8E-91F7-2E0588A59508}" type="datetime1">
              <a:rPr lang="en-US" smtClean="0"/>
              <a:t>1/20/2016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FBDCD-7294-4968-AEA6-1AD0CB313AE3}" type="datetime1">
              <a:rPr lang="en-US" smtClean="0"/>
              <a:t>1/20/2016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72A52-FE5B-4175-9EB3-E6DFA59BF791}" type="datetime1">
              <a:rPr lang="en-US" smtClean="0"/>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7CA48-DD18-4C21-933B-F6A14B6F96B6}" type="datetime1">
              <a:rPr lang="en-US" smtClean="0"/>
              <a:t>1/20/2016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5D01E0-4520-4710-81AB-3D8832D7391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AC68C7-05EA-45B7-AA74-A94D988EF4C5}" type="datetime1">
              <a:rPr lang="en-US" smtClean="0"/>
              <a:t>1/20/2016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D01E0-4520-4710-81AB-3D8832D739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Chapter 2: Probability</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2209800" y="1295399"/>
            <a:ext cx="3886200" cy="4599053"/>
          </a:xfrm>
          <a:prstGeom prst="rect">
            <a:avLst/>
          </a:prstGeom>
          <a:noFill/>
          <a:ln w="9525">
            <a:noFill/>
            <a:miter lim="800000"/>
            <a:headEnd/>
            <a:tailEnd/>
          </a:ln>
          <a:effectLst/>
        </p:spPr>
      </p:pic>
      <p:sp>
        <p:nvSpPr>
          <p:cNvPr id="7" name="TextBox 6"/>
          <p:cNvSpPr txBox="1"/>
          <p:nvPr/>
        </p:nvSpPr>
        <p:spPr>
          <a:xfrm>
            <a:off x="1524000" y="6172200"/>
            <a:ext cx="5648341" cy="369332"/>
          </a:xfrm>
          <a:prstGeom prst="rect">
            <a:avLst/>
          </a:prstGeom>
          <a:noFill/>
        </p:spPr>
        <p:txBody>
          <a:bodyPr wrap="none" rtlCol="0">
            <a:spAutoFit/>
          </a:bodyPr>
          <a:lstStyle/>
          <a:p>
            <a:r>
              <a:rPr lang="en-US" dirty="0" smtClean="0"/>
              <a:t>http://www.cartoonstock.com/directory/p/probability.asp</a:t>
            </a:r>
            <a:endParaRPr lang="en-US" dirty="0"/>
          </a:p>
        </p:txBody>
      </p:sp>
      <p:sp>
        <p:nvSpPr>
          <p:cNvPr id="2" name="Slide Number Placeholder 1"/>
          <p:cNvSpPr>
            <a:spLocks noGrp="1"/>
          </p:cNvSpPr>
          <p:nvPr>
            <p:ph type="sldNum" sz="quarter" idx="12"/>
          </p:nvPr>
        </p:nvSpPr>
        <p:spPr/>
        <p:txBody>
          <a:bodyPr/>
          <a:lstStyle/>
          <a:p>
            <a:fld id="{D85D01E0-4520-4710-81AB-3D8832D73914}" type="slidenum">
              <a:rPr lang="en-US" smtClean="0"/>
              <a:pPr/>
              <a:t>1</a:t>
            </a:fld>
            <a:endParaRPr lang="en-US"/>
          </a:p>
        </p:txBody>
      </p:sp>
    </p:spTree>
    <p:extLst>
      <p:ext uri="{BB962C8B-B14F-4D97-AF65-F5344CB8AC3E}">
        <p14:creationId xmlns:p14="http://schemas.microsoft.com/office/powerpoint/2010/main" val="3023652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2.3: Theorems</a:t>
            </a:r>
            <a:endParaRPr lang="en-US" dirty="0"/>
          </a:p>
        </p:txBody>
      </p:sp>
      <p:sp>
        <p:nvSpPr>
          <p:cNvPr id="3" name="Content Placeholder 2"/>
          <p:cNvSpPr>
            <a:spLocks noGrp="1"/>
          </p:cNvSpPr>
          <p:nvPr>
            <p:ph idx="1"/>
          </p:nvPr>
        </p:nvSpPr>
        <p:spPr/>
        <p:txBody>
          <a:bodyPr/>
          <a:lstStyle/>
          <a:p>
            <a:r>
              <a:rPr lang="en-US" dirty="0" smtClean="0"/>
              <a:t>Complementation Rule: </a:t>
            </a:r>
          </a:p>
          <a:p>
            <a:pPr marL="0" indent="0">
              <a:buNone/>
            </a:pPr>
            <a:r>
              <a:rPr lang="en-US" dirty="0"/>
              <a:t>	</a:t>
            </a:r>
            <a:r>
              <a:rPr lang="en-US" dirty="0" smtClean="0"/>
              <a:t>Th. 2.19: P(A</a:t>
            </a:r>
            <a:r>
              <a:rPr lang="en-US" baseline="30000" dirty="0" smtClean="0"/>
              <a:t>c</a:t>
            </a:r>
            <a:r>
              <a:rPr lang="en-US" dirty="0" smtClean="0"/>
              <a:t>) = 1 – P(A)</a:t>
            </a:r>
          </a:p>
          <a:p>
            <a:r>
              <a:rPr lang="en-US" dirty="0" smtClean="0"/>
              <a:t>Domination Principle:</a:t>
            </a:r>
          </a:p>
          <a:p>
            <a:pPr marL="0" indent="0">
              <a:buNone/>
            </a:pPr>
            <a:r>
              <a:rPr lang="en-US" dirty="0" smtClean="0"/>
              <a:t>	Th. 2.20: </a:t>
            </a:r>
            <a:r>
              <a:rPr lang="en-US" dirty="0"/>
              <a:t>If A </a:t>
            </a:r>
            <a:r>
              <a:rPr lang="en-US" dirty="0">
                <a:sym typeface="Symbol" panose="05050102010706020507" pitchFamily="18" charset="2"/>
              </a:rPr>
              <a:t></a:t>
            </a:r>
            <a:r>
              <a:rPr lang="en-US" dirty="0"/>
              <a:t> B, the P(A) ≤ </a:t>
            </a:r>
            <a:r>
              <a:rPr lang="en-US" dirty="0" smtClean="0"/>
              <a:t>P(B).</a:t>
            </a:r>
          </a:p>
          <a:p>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10</a:t>
            </a:fld>
            <a:endParaRPr lang="en-US"/>
          </a:p>
        </p:txBody>
      </p:sp>
    </p:spTree>
    <p:extLst>
      <p:ext uri="{BB962C8B-B14F-4D97-AF65-F5344CB8AC3E}">
        <p14:creationId xmlns:p14="http://schemas.microsoft.com/office/powerpoint/2010/main" val="547906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2.4 Inclusion/Exclusion</a:t>
            </a:r>
            <a:br>
              <a:rPr lang="en-US" dirty="0" smtClean="0"/>
            </a:br>
            <a:r>
              <a:rPr lang="en-US" dirty="0" smtClean="0"/>
              <a:t>(General Addition Rule)</a:t>
            </a:r>
            <a:endParaRPr lang="en-US" dirty="0"/>
          </a:p>
        </p:txBody>
      </p:sp>
      <p:sp>
        <p:nvSpPr>
          <p:cNvPr id="3" name="Content Placeholder 2"/>
          <p:cNvSpPr>
            <a:spLocks noGrp="1"/>
          </p:cNvSpPr>
          <p:nvPr>
            <p:ph idx="1"/>
          </p:nvPr>
        </p:nvSpPr>
        <p:spPr/>
        <p:txBody>
          <a:bodyPr/>
          <a:lstStyle/>
          <a:p>
            <a:pPr marL="0" indent="0">
              <a:buNone/>
            </a:pPr>
            <a:r>
              <a:rPr lang="en-US" dirty="0" smtClean="0"/>
              <a:t>Th. 2.22: For any two events A and B,</a:t>
            </a:r>
          </a:p>
          <a:p>
            <a:pPr marL="0" indent="0">
              <a:buNone/>
            </a:pPr>
            <a:r>
              <a:rPr lang="en-US" dirty="0"/>
              <a:t>	</a:t>
            </a:r>
            <a:r>
              <a:rPr lang="en-US" dirty="0" smtClean="0"/>
              <a:t>P(A U B) = P(A) + P(B) – P(A ∩ B)</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11</a:t>
            </a:fld>
            <a:endParaRPr lang="en-US"/>
          </a:p>
        </p:txBody>
      </p:sp>
    </p:spTree>
    <p:extLst>
      <p:ext uri="{BB962C8B-B14F-4D97-AF65-F5344CB8AC3E}">
        <p14:creationId xmlns:p14="http://schemas.microsoft.com/office/powerpoint/2010/main" val="3787357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2.26</a:t>
            </a:r>
            <a:endParaRPr lang="en-US" dirty="0"/>
          </a:p>
        </p:txBody>
      </p:sp>
      <p:sp>
        <p:nvSpPr>
          <p:cNvPr id="3" name="Content Placeholder 2"/>
          <p:cNvSpPr>
            <a:spLocks noGrp="1"/>
          </p:cNvSpPr>
          <p:nvPr>
            <p:ph idx="1"/>
          </p:nvPr>
        </p:nvSpPr>
        <p:spPr/>
        <p:txBody>
          <a:bodyPr/>
          <a:lstStyle/>
          <a:p>
            <a:pPr marL="0" indent="0">
              <a:buNone/>
            </a:pPr>
            <a:r>
              <a:rPr lang="en-US" dirty="0" smtClean="0"/>
              <a:t>Consider a student who draws cards from a deck. After he draws the card, he replaces the card and then reshuffles the deck. He stops if he draws the ace of spaces.</a:t>
            </a:r>
          </a:p>
          <a:p>
            <a:pPr marL="0" indent="0">
              <a:buNone/>
            </a:pPr>
            <a:r>
              <a:rPr lang="en-US" dirty="0"/>
              <a:t>	What is the probability of B</a:t>
            </a:r>
            <a:r>
              <a:rPr lang="en-US" baseline="-25000" dirty="0"/>
              <a:t>k</a:t>
            </a:r>
            <a:r>
              <a:rPr lang="en-US" dirty="0"/>
              <a:t>, when the ace of spaces is found for the first time on the k</a:t>
            </a:r>
            <a:r>
              <a:rPr lang="en-US" baseline="30000" dirty="0"/>
              <a:t>th</a:t>
            </a:r>
            <a:r>
              <a:rPr lang="en-US" dirty="0"/>
              <a:t> draw</a:t>
            </a:r>
            <a:r>
              <a:rPr lang="en-US" dirty="0" smtClean="0"/>
              <a:t>?</a:t>
            </a: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12</a:t>
            </a:fld>
            <a:endParaRPr lang="en-US"/>
          </a:p>
        </p:txBody>
      </p:sp>
    </p:spTree>
    <p:extLst>
      <p:ext uri="{BB962C8B-B14F-4D97-AF65-F5344CB8AC3E}">
        <p14:creationId xmlns:p14="http://schemas.microsoft.com/office/powerpoint/2010/main" val="3151674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2.27</a:t>
            </a:r>
            <a:endParaRPr lang="en-US" dirty="0"/>
          </a:p>
        </p:txBody>
      </p:sp>
      <p:sp>
        <p:nvSpPr>
          <p:cNvPr id="3" name="Content Placeholder 2"/>
          <p:cNvSpPr>
            <a:spLocks noGrp="1"/>
          </p:cNvSpPr>
          <p:nvPr>
            <p:ph idx="1"/>
          </p:nvPr>
        </p:nvSpPr>
        <p:spPr>
          <a:xfrm>
            <a:off x="457200" y="1417638"/>
            <a:ext cx="8229600" cy="5211762"/>
          </a:xfrm>
        </p:spPr>
        <p:txBody>
          <a:bodyPr>
            <a:normAutofit/>
          </a:bodyPr>
          <a:lstStyle/>
          <a:p>
            <a:pPr marL="0" indent="0">
              <a:buNone/>
            </a:pPr>
            <a:r>
              <a:rPr lang="en-US" dirty="0" smtClean="0"/>
              <a:t>A student hears ten songs (in a random shuffle mode) on her music player, paying special attention to how many of these songs belong to her favorite type of music. We assume the songs are picked independently of each other and that each song has probability p of being a song of the student’s favorite type.</a:t>
            </a:r>
          </a:p>
          <a:p>
            <a:pPr marL="0" indent="0">
              <a:buNone/>
            </a:pPr>
            <a:r>
              <a:rPr lang="en-US" dirty="0" smtClean="0"/>
              <a:t>	What </a:t>
            </a:r>
            <a:r>
              <a:rPr lang="en-US" dirty="0"/>
              <a:t>is P(</a:t>
            </a:r>
            <a:r>
              <a:rPr lang="en-US" dirty="0" err="1"/>
              <a:t>A</a:t>
            </a:r>
            <a:r>
              <a:rPr lang="en-US" baseline="-25000" dirty="0" err="1"/>
              <a:t>j</a:t>
            </a:r>
            <a:r>
              <a:rPr lang="en-US" dirty="0"/>
              <a:t>) where </a:t>
            </a:r>
            <a:r>
              <a:rPr lang="en-US" dirty="0" err="1"/>
              <a:t>A</a:t>
            </a:r>
            <a:r>
              <a:rPr lang="en-US" baseline="-25000" dirty="0" err="1"/>
              <a:t>j</a:t>
            </a:r>
            <a:r>
              <a:rPr lang="en-US" dirty="0"/>
              <a:t> is the event that exactly j of the 10 songs are from her favorite type of music?</a:t>
            </a:r>
          </a:p>
          <a:p>
            <a:pPr marL="0" indent="0">
              <a:buNone/>
            </a:pPr>
            <a:endParaRPr lang="en-US" dirty="0"/>
          </a:p>
        </p:txBody>
      </p:sp>
      <p:sp>
        <p:nvSpPr>
          <p:cNvPr id="5" name="Slide Number Placeholder 4"/>
          <p:cNvSpPr>
            <a:spLocks noGrp="1"/>
          </p:cNvSpPr>
          <p:nvPr>
            <p:ph type="sldNum" sz="quarter" idx="12"/>
          </p:nvPr>
        </p:nvSpPr>
        <p:spPr/>
        <p:txBody>
          <a:bodyPr/>
          <a:lstStyle/>
          <a:p>
            <a:fld id="{D85D01E0-4520-4710-81AB-3D8832D73914}" type="slidenum">
              <a:rPr lang="en-US" smtClean="0"/>
              <a:pPr/>
              <a:t>13</a:t>
            </a:fld>
            <a:endParaRPr lang="en-US"/>
          </a:p>
        </p:txBody>
      </p:sp>
    </p:spTree>
    <p:extLst>
      <p:ext uri="{BB962C8B-B14F-4D97-AF65-F5344CB8AC3E}">
        <p14:creationId xmlns:p14="http://schemas.microsoft.com/office/powerpoint/2010/main" val="179212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t>
            </a:r>
            <a:r>
              <a:rPr lang="en-US" dirty="0"/>
              <a:t>D</a:t>
            </a:r>
            <a:r>
              <a:rPr lang="en-US" dirty="0" smtClean="0"/>
              <a:t>o Story Problems?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Write down all of the information</a:t>
            </a:r>
          </a:p>
          <a:p>
            <a:pPr marL="514350" indent="-514350">
              <a:buFont typeface="+mj-lt"/>
              <a:buAutoNum type="arabicPeriod"/>
            </a:pPr>
            <a:r>
              <a:rPr lang="en-US" dirty="0" smtClean="0"/>
              <a:t>Determine what methodology to use</a:t>
            </a:r>
          </a:p>
          <a:p>
            <a:pPr marL="514350" indent="-514350">
              <a:buFont typeface="+mj-lt"/>
              <a:buAutoNum type="arabicPeriod"/>
            </a:pPr>
            <a:r>
              <a:rPr lang="en-US" dirty="0" smtClean="0"/>
              <a:t>Solve the problem.</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2</a:t>
            </a:fld>
            <a:endParaRPr lang="en-US"/>
          </a:p>
        </p:txBody>
      </p:sp>
    </p:spTree>
    <p:extLst>
      <p:ext uri="{BB962C8B-B14F-4D97-AF65-F5344CB8AC3E}">
        <p14:creationId xmlns:p14="http://schemas.microsoft.com/office/powerpoint/2010/main" val="102967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89"/>
            <a:ext cx="8229600" cy="1143000"/>
          </a:xfrm>
        </p:spPr>
        <p:txBody>
          <a:bodyPr/>
          <a:lstStyle/>
          <a:p>
            <a:r>
              <a:rPr lang="en-US" dirty="0" smtClean="0"/>
              <a:t>How To Do Proofs?</a:t>
            </a:r>
            <a:endParaRPr lang="en-US" dirty="0"/>
          </a:p>
        </p:txBody>
      </p:sp>
      <p:sp>
        <p:nvSpPr>
          <p:cNvPr id="3" name="Content Placeholder 2"/>
          <p:cNvSpPr>
            <a:spLocks noGrp="1"/>
          </p:cNvSpPr>
          <p:nvPr>
            <p:ph idx="1"/>
          </p:nvPr>
        </p:nvSpPr>
        <p:spPr>
          <a:xfrm>
            <a:off x="457200" y="1154290"/>
            <a:ext cx="8229600" cy="4971874"/>
          </a:xfrm>
        </p:spPr>
        <p:txBody>
          <a:bodyPr>
            <a:normAutofit lnSpcReduction="10000"/>
          </a:bodyPr>
          <a:lstStyle/>
          <a:p>
            <a:r>
              <a:rPr lang="en-US" dirty="0" smtClean="0"/>
              <a:t>Write down what you want to prove in symbols</a:t>
            </a:r>
          </a:p>
          <a:p>
            <a:r>
              <a:rPr lang="en-US" dirty="0" smtClean="0"/>
              <a:t>For each step, write down a reason</a:t>
            </a:r>
          </a:p>
          <a:p>
            <a:pPr marL="0" indent="0">
              <a:buNone/>
            </a:pPr>
            <a:r>
              <a:rPr lang="en-US" dirty="0" smtClean="0"/>
              <a:t>Examples</a:t>
            </a:r>
          </a:p>
          <a:p>
            <a:r>
              <a:rPr lang="en-US" dirty="0" smtClean="0"/>
              <a:t>Theorem 2.5: The probability of the empty set is always 0.</a:t>
            </a:r>
          </a:p>
          <a:p>
            <a:r>
              <a:rPr lang="en-US" dirty="0" smtClean="0"/>
              <a:t>Theorem 2.6: If A</a:t>
            </a:r>
            <a:r>
              <a:rPr lang="en-US" baseline="-25000" dirty="0" smtClean="0"/>
              <a:t>1</a:t>
            </a:r>
            <a:r>
              <a:rPr lang="en-US" dirty="0" smtClean="0"/>
              <a:t>, A</a:t>
            </a:r>
            <a:r>
              <a:rPr lang="en-US" baseline="-25000" dirty="0" smtClean="0"/>
              <a:t>2</a:t>
            </a:r>
            <a:r>
              <a:rPr lang="en-US" dirty="0" smtClean="0"/>
              <a:t>, …, A</a:t>
            </a:r>
            <a:r>
              <a:rPr lang="en-US" baseline="-25000" dirty="0" smtClean="0"/>
              <a:t>n</a:t>
            </a:r>
            <a:r>
              <a:rPr lang="en-US" dirty="0" smtClean="0"/>
              <a:t> is a collection of finitely many disjoint events, then the probability of the union of the events equals the sum of the probabilities of the events.</a:t>
            </a:r>
          </a:p>
        </p:txBody>
      </p:sp>
      <p:sp>
        <p:nvSpPr>
          <p:cNvPr id="4" name="Slide Number Placeholder 3"/>
          <p:cNvSpPr>
            <a:spLocks noGrp="1"/>
          </p:cNvSpPr>
          <p:nvPr>
            <p:ph type="sldNum" sz="quarter" idx="12"/>
          </p:nvPr>
        </p:nvSpPr>
        <p:spPr/>
        <p:txBody>
          <a:bodyPr/>
          <a:lstStyle/>
          <a:p>
            <a:fld id="{D85D01E0-4520-4710-81AB-3D8832D73914}" type="slidenum">
              <a:rPr lang="en-US" smtClean="0"/>
              <a:pPr/>
              <a:t>3</a:t>
            </a:fld>
            <a:endParaRPr lang="en-US"/>
          </a:p>
        </p:txBody>
      </p:sp>
    </p:spTree>
    <p:extLst>
      <p:ext uri="{BB962C8B-B14F-4D97-AF65-F5344CB8AC3E}">
        <p14:creationId xmlns:p14="http://schemas.microsoft.com/office/powerpoint/2010/main" val="223612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Probability?</a:t>
            </a:r>
            <a:endParaRPr lang="en-US" dirty="0"/>
          </a:p>
        </p:txBody>
      </p:sp>
      <p:sp>
        <p:nvSpPr>
          <p:cNvPr id="3" name="Content Placeholder 2"/>
          <p:cNvSpPr>
            <a:spLocks noGrp="1"/>
          </p:cNvSpPr>
          <p:nvPr>
            <p:ph idx="1"/>
          </p:nvPr>
        </p:nvSpPr>
        <p:spPr/>
        <p:txBody>
          <a:bodyPr/>
          <a:lstStyle/>
          <a:p>
            <a:r>
              <a:rPr lang="en-US" dirty="0" smtClean="0"/>
              <a:t>Frequentist point of view</a:t>
            </a:r>
          </a:p>
          <a:p>
            <a:pPr lvl="1"/>
            <a:r>
              <a:rPr lang="en-US" sz="3200" dirty="0"/>
              <a:t>The probability of an event is the long-run proportion of times that the event occurs in independent repetitions of the random </a:t>
            </a:r>
            <a:r>
              <a:rPr lang="en-US" sz="3200" dirty="0" smtClean="0"/>
              <a:t>experiment.</a:t>
            </a:r>
          </a:p>
          <a:p>
            <a:r>
              <a:rPr lang="en-US" dirty="0" smtClean="0"/>
              <a:t>Bayesian</a:t>
            </a:r>
          </a:p>
          <a:p>
            <a:pPr lvl="1"/>
            <a:r>
              <a:rPr lang="en-US" sz="3200" dirty="0" smtClean="0"/>
              <a:t>Conditional probability</a:t>
            </a:r>
            <a:endParaRPr lang="en-US" sz="3200"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4</a:t>
            </a:fld>
            <a:endParaRPr lang="en-US"/>
          </a:p>
        </p:txBody>
      </p:sp>
    </p:spTree>
    <p:extLst>
      <p:ext uri="{BB962C8B-B14F-4D97-AF65-F5344CB8AC3E}">
        <p14:creationId xmlns:p14="http://schemas.microsoft.com/office/powerpoint/2010/main" val="302657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smtClean="0"/>
              <a:t>Frequentist Interpretation</a:t>
            </a:r>
            <a:endParaRPr lang="en-US" sz="3600" dirty="0"/>
          </a:p>
        </p:txBody>
      </p:sp>
      <p:graphicFrame>
        <p:nvGraphicFramePr>
          <p:cNvPr id="6" name="Content Placeholder 5"/>
          <p:cNvGraphicFramePr>
            <a:graphicFrameLocks noGrp="1"/>
          </p:cNvGraphicFramePr>
          <p:nvPr>
            <p:ph idx="1"/>
          </p:nvPr>
        </p:nvGraphicFramePr>
        <p:xfrm>
          <a:off x="304800" y="838200"/>
          <a:ext cx="8610600" cy="304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04800" y="3505200"/>
          <a:ext cx="86868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D85D01E0-4520-4710-81AB-3D8832D73914}"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Disjoint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Event A and event B are disjoint.</a:t>
                </a:r>
              </a:p>
              <a:p>
                <a:r>
                  <a:rPr lang="en-US" dirty="0" smtClean="0"/>
                  <a:t>Both events A and B cannot occur.</a:t>
                </a:r>
              </a:p>
              <a:p>
                <a:r>
                  <a:rPr lang="en-US" dirty="0" smtClean="0"/>
                  <a:t>Event A and event B have no common outcomes.</a:t>
                </a:r>
              </a:p>
              <a:p>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04" t="-175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6</a:t>
            </a:fld>
            <a:endParaRPr lang="en-US"/>
          </a:p>
        </p:txBody>
      </p:sp>
    </p:spTree>
    <p:extLst>
      <p:ext uri="{BB962C8B-B14F-4D97-AF65-F5344CB8AC3E}">
        <p14:creationId xmlns:p14="http://schemas.microsoft.com/office/powerpoint/2010/main" val="77844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Axioms 2.4</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534400" cy="4525963"/>
              </a:xfrm>
            </p:spPr>
            <p:txBody>
              <a:bodyPr>
                <a:normAutofit fontScale="92500" lnSpcReduction="10000"/>
              </a:bodyPr>
              <a:lstStyle/>
              <a:p>
                <a:pPr marL="514350" indent="-514350">
                  <a:buFont typeface="+mj-lt"/>
                  <a:buAutoNum type="arabicPeriod"/>
                </a:pPr>
                <a:r>
                  <a:rPr lang="en-US" dirty="0" smtClean="0"/>
                  <a:t>Nonnegativity</a:t>
                </a:r>
              </a:p>
              <a:p>
                <a:pPr marL="0" indent="0">
                  <a:buNone/>
                </a:pPr>
                <a:r>
                  <a:rPr lang="en-US" dirty="0" smtClean="0"/>
                  <a:t>	For each event A, 0 ≤ P(A) ≤ 1</a:t>
                </a:r>
              </a:p>
              <a:p>
                <a:pPr marL="514350" indent="-514350">
                  <a:buFont typeface="+mj-lt"/>
                  <a:buAutoNum type="arabicPeriod" startAt="2"/>
                </a:pPr>
                <a:r>
                  <a:rPr lang="en-US" dirty="0" smtClean="0"/>
                  <a:t>Certainty</a:t>
                </a:r>
              </a:p>
              <a:p>
                <a:pPr marL="0" indent="0">
                  <a:buNone/>
                </a:pPr>
                <a:r>
                  <a:rPr lang="en-US" dirty="0"/>
                  <a:t>	</a:t>
                </a:r>
                <a:r>
                  <a:rPr lang="en-US" dirty="0" smtClean="0"/>
                  <a:t>For the sample space, S, P(S) = 1</a:t>
                </a:r>
              </a:p>
              <a:p>
                <a:pPr marL="514350" indent="-514350">
                  <a:buFont typeface="+mj-lt"/>
                  <a:buAutoNum type="arabicPeriod" startAt="3"/>
                </a:pPr>
                <a:r>
                  <a:rPr lang="en-US" dirty="0" smtClean="0"/>
                  <a:t>Additivity</a:t>
                </a:r>
              </a:p>
              <a:p>
                <a:pPr marL="0" indent="0">
                  <a:buNone/>
                </a:pPr>
                <a:r>
                  <a:rPr lang="en-US" dirty="0"/>
                  <a:t>	</a:t>
                </a:r>
                <a:r>
                  <a:rPr lang="en-US" dirty="0" smtClean="0"/>
                  <a:t>If A</a:t>
                </a:r>
                <a:r>
                  <a:rPr lang="en-US" baseline="-25000" dirty="0" smtClean="0"/>
                  <a:t>1</a:t>
                </a:r>
                <a:r>
                  <a:rPr lang="en-US" dirty="0" smtClean="0"/>
                  <a:t>, … is a collection of disjoint events, then</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𝑗</m:t>
                              </m:r>
                              <m:r>
                                <a:rPr lang="en-US" b="0" i="1" smtClean="0">
                                  <a:latin typeface="Cambria Math" panose="02040503050406030204" pitchFamily="18" charset="0"/>
                                </a:rPr>
                                <m:t>=1</m:t>
                              </m:r>
                            </m:sub>
                            <m:sup>
                              <m:r>
                                <a:rPr lang="en-US" b="0" i="1" smtClean="0">
                                  <a:latin typeface="Cambria Math" panose="02040503050406030204" pitchFamily="18" charset="0"/>
                                  <a:ea typeface="Cambria Math" panose="02040503050406030204" pitchFamily="18" charset="0"/>
                                </a:rPr>
                                <m:t>∞</m:t>
                              </m:r>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𝑗</m:t>
                                  </m:r>
                                </m:sub>
                              </m:sSub>
                            </m:e>
                          </m:nary>
                        </m:e>
                      </m:d>
                      <m:r>
                        <a:rPr lang="en-US" b="0" i="1" smtClean="0">
                          <a:latin typeface="Cambria Math" panose="02040503050406030204" pitchFamily="18" charset="0"/>
                        </a:rPr>
                        <m:t>=</m:t>
                      </m:r>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𝑗</m:t>
                          </m:r>
                          <m:r>
                            <a:rPr lang="en-US" b="0" i="1" smtClean="0">
                              <a:latin typeface="Cambria Math" panose="02040503050406030204" pitchFamily="18" charset="0"/>
                            </a:rPr>
                            <m:t>=1</m:t>
                          </m:r>
                        </m:sub>
                        <m:sup>
                          <m:r>
                            <a:rPr lang="en-US" b="0" i="1" smtClean="0">
                              <a:latin typeface="Cambria Math" panose="02040503050406030204" pitchFamily="18" charset="0"/>
                              <a:ea typeface="Cambria Math" panose="02040503050406030204" pitchFamily="18" charset="0"/>
                            </a:rPr>
                            <m:t>∞</m:t>
                          </m:r>
                        </m:sup>
                        <m:e>
                          <m:r>
                            <a:rPr lang="en-US" b="0" i="1" smtClean="0">
                              <a:latin typeface="Cambria Math" panose="02040503050406030204" pitchFamily="18" charset="0"/>
                            </a:rPr>
                            <m:t>𝑃</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𝑗</m:t>
                                  </m:r>
                                </m:sub>
                              </m:sSub>
                            </m:e>
                          </m:d>
                        </m:e>
                      </m:nary>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534400" cy="4525963"/>
              </a:xfrm>
              <a:blipFill rotWithShape="0">
                <a:blip r:embed="rId2"/>
                <a:stretch>
                  <a:fillRect l="-1714" t="-2965"/>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D85D01E0-4520-4710-81AB-3D8832D73914}" type="slidenum">
              <a:rPr lang="en-US" smtClean="0"/>
              <a:pPr/>
              <a:t>7</a:t>
            </a:fld>
            <a:endParaRPr lang="en-US"/>
          </a:p>
        </p:txBody>
      </p:sp>
    </p:spTree>
    <p:extLst>
      <p:ext uri="{BB962C8B-B14F-4D97-AF65-F5344CB8AC3E}">
        <p14:creationId xmlns:p14="http://schemas.microsoft.com/office/powerpoint/2010/main" val="922979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Example: Legitimate Probabilities of Sample Spaces</a:t>
            </a:r>
            <a:endParaRPr lang="en-US" dirty="0"/>
          </a:p>
        </p:txBody>
      </p:sp>
      <p:graphicFrame>
        <p:nvGraphicFramePr>
          <p:cNvPr id="6" name="Content Placeholder 5"/>
          <p:cNvGraphicFramePr>
            <a:graphicFrameLocks noGrp="1"/>
          </p:cNvGraphicFramePr>
          <p:nvPr>
            <p:ph idx="1"/>
          </p:nvPr>
        </p:nvGraphicFramePr>
        <p:xfrm>
          <a:off x="457200" y="1600200"/>
          <a:ext cx="8229600" cy="5181600"/>
        </p:xfrm>
        <a:graphic>
          <a:graphicData uri="http://schemas.openxmlformats.org/drawingml/2006/table">
            <a:tbl>
              <a:tblPr>
                <a:tableStyleId>{5C22544A-7EE6-4342-B048-85BDC9FD1C3A}</a:tableStyleId>
              </a:tblPr>
              <a:tblGrid>
                <a:gridCol w="1028700"/>
                <a:gridCol w="1028700"/>
                <a:gridCol w="1028700"/>
                <a:gridCol w="1028700"/>
                <a:gridCol w="1028700"/>
                <a:gridCol w="1028700"/>
                <a:gridCol w="1028700"/>
                <a:gridCol w="1028700"/>
              </a:tblGrid>
              <a:tr h="264459">
                <a:tc>
                  <a:txBody>
                    <a:bodyPr/>
                    <a:lstStyle/>
                    <a:p>
                      <a:r>
                        <a:rPr lang="en-US" sz="1400" b="1" baseline="0" dirty="0" smtClean="0">
                          <a:latin typeface="Arial" pitchFamily="34" charset="0"/>
                          <a:cs typeface="Arial" pitchFamily="34" charset="0"/>
                        </a:rPr>
                        <a:t>Row #</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Outcome</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#1</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#2</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#3</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#4</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#5</a:t>
                      </a:r>
                      <a:endParaRPr lang="en-US" sz="1400" b="1" dirty="0">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latin typeface="Arial" pitchFamily="34" charset="0"/>
                          <a:cs typeface="Arial" pitchFamily="34" charset="0"/>
                        </a:rPr>
                        <a:t>#6</a:t>
                      </a:r>
                      <a:endParaRPr lang="en-US" sz="1400" b="1" dirty="0">
                        <a:latin typeface="Arial" pitchFamily="34" charset="0"/>
                        <a:cs typeface="Arial" pitchFamily="34" charset="0"/>
                      </a:endParaRPr>
                    </a:p>
                  </a:txBody>
                  <a:tcPr>
                    <a:solidFill>
                      <a:schemeClr val="tx2">
                        <a:lumMod val="20000"/>
                        <a:lumOff val="80000"/>
                      </a:schemeClr>
                    </a:solidFill>
                  </a:tcPr>
                </a:tc>
              </a:tr>
              <a:tr h="274320">
                <a:tc>
                  <a:txBody>
                    <a:bodyPr/>
                    <a:lstStyle/>
                    <a:p>
                      <a:r>
                        <a:rPr lang="en-US" sz="1400" dirty="0" smtClean="0">
                          <a:solidFill>
                            <a:schemeClr val="tx1"/>
                          </a:solidFill>
                          <a:latin typeface="Arial" pitchFamily="34" charset="0"/>
                          <a:cs typeface="Arial" pitchFamily="34" charset="0"/>
                        </a:rPr>
                        <a:t>1</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1</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0.0625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2</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2</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3</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3</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4</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1</a:t>
                      </a:r>
                      <a:r>
                        <a:rPr lang="en-US" sz="1400" b="0" dirty="0" smtClean="0">
                          <a:solidFill>
                            <a:srgbClr val="C00000"/>
                          </a:solidFill>
                          <a:latin typeface="Arial" pitchFamily="34" charset="0"/>
                          <a:cs typeface="Arial" pitchFamily="34" charset="0"/>
                        </a:rPr>
                        <a:t>4</a:t>
                      </a:r>
                      <a:endParaRPr lang="en-US" sz="1400" b="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5</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1</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6</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2</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7</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3</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8</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2</a:t>
                      </a:r>
                      <a:r>
                        <a:rPr lang="en-US" sz="1400" dirty="0" smtClean="0">
                          <a:solidFill>
                            <a:srgbClr val="C00000"/>
                          </a:solidFill>
                          <a:latin typeface="Arial" pitchFamily="34" charset="0"/>
                          <a:cs typeface="Arial" pitchFamily="34" charset="0"/>
                        </a:rPr>
                        <a:t>4</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0.2</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9</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1</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10</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2</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11</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3</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12</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3</a:t>
                      </a:r>
                      <a:r>
                        <a:rPr lang="en-US" sz="1400" dirty="0" smtClean="0">
                          <a:solidFill>
                            <a:srgbClr val="C00000"/>
                          </a:solidFill>
                          <a:latin typeface="Arial" pitchFamily="34" charset="0"/>
                          <a:cs typeface="Arial" pitchFamily="34" charset="0"/>
                        </a:rPr>
                        <a:t>4</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0.01</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13</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1</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14</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2</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15</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3</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r h="264459">
                <a:tc>
                  <a:txBody>
                    <a:bodyPr/>
                    <a:lstStyle/>
                    <a:p>
                      <a:r>
                        <a:rPr lang="en-US" sz="1400" dirty="0" smtClean="0">
                          <a:solidFill>
                            <a:schemeClr val="tx1"/>
                          </a:solidFill>
                          <a:latin typeface="Arial" pitchFamily="34" charset="0"/>
                          <a:cs typeface="Arial" pitchFamily="34" charset="0"/>
                        </a:rPr>
                        <a:t>16</a:t>
                      </a:r>
                      <a:endParaRPr lang="en-US" sz="1400" dirty="0">
                        <a:solidFill>
                          <a:schemeClr val="tx1"/>
                        </a:solidFill>
                        <a:latin typeface="Arial" pitchFamily="34" charset="0"/>
                        <a:cs typeface="Arial" pitchFamily="34" charset="0"/>
                      </a:endParaRPr>
                    </a:p>
                  </a:txBody>
                  <a:tcPr>
                    <a:solidFill>
                      <a:schemeClr val="tx2">
                        <a:lumMod val="20000"/>
                        <a:lumOff val="80000"/>
                      </a:schemeClr>
                    </a:solidFill>
                  </a:tcPr>
                </a:tc>
                <a:tc>
                  <a:txBody>
                    <a:bodyPr/>
                    <a:lstStyle/>
                    <a:p>
                      <a:r>
                        <a:rPr lang="en-US" sz="1400" b="1" dirty="0" smtClean="0">
                          <a:solidFill>
                            <a:schemeClr val="bg1"/>
                          </a:solidFill>
                          <a:latin typeface="Arial" pitchFamily="34" charset="0"/>
                          <a:cs typeface="Arial" pitchFamily="34" charset="0"/>
                        </a:rPr>
                        <a:t>4</a:t>
                      </a:r>
                      <a:r>
                        <a:rPr lang="en-US" sz="1400" dirty="0" smtClean="0">
                          <a:solidFill>
                            <a:srgbClr val="C00000"/>
                          </a:solidFill>
                          <a:latin typeface="Arial" pitchFamily="34" charset="0"/>
                          <a:cs typeface="Arial" pitchFamily="34" charset="0"/>
                        </a:rPr>
                        <a:t>4</a:t>
                      </a:r>
                      <a:endParaRPr lang="en-US" sz="1400" dirty="0">
                        <a:solidFill>
                          <a:srgbClr val="C00000"/>
                        </a:solidFill>
                        <a:latin typeface="Arial" pitchFamily="34" charset="0"/>
                        <a:cs typeface="Arial" pitchFamily="34" charset="0"/>
                      </a:endParaRPr>
                    </a:p>
                  </a:txBody>
                  <a:tcPr>
                    <a:solidFill>
                      <a:schemeClr val="tx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cs typeface="Arial" pitchFamily="34" charset="0"/>
                        </a:rPr>
                        <a:t>0.0625</a:t>
                      </a: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0.1</a:t>
                      </a:r>
                      <a:endParaRPr lang="en-US" sz="1400" dirty="0">
                        <a:latin typeface="Arial" pitchFamily="34" charset="0"/>
                        <a:cs typeface="Arial" pitchFamily="34" charset="0"/>
                      </a:endParaRPr>
                    </a:p>
                  </a:txBody>
                  <a:tcPr>
                    <a:solidFill>
                      <a:schemeClr val="tx2">
                        <a:lumMod val="20000"/>
                        <a:lumOff val="80000"/>
                      </a:schemeClr>
                    </a:solidFill>
                  </a:tcPr>
                </a:tc>
                <a:tc>
                  <a:txBody>
                    <a:bodyPr/>
                    <a:lstStyle/>
                    <a:p>
                      <a:r>
                        <a:rPr lang="en-US" sz="1400" dirty="0" smtClean="0">
                          <a:latin typeface="Arial" pitchFamily="34" charset="0"/>
                          <a:cs typeface="Arial" pitchFamily="34" charset="0"/>
                        </a:rPr>
                        <a:t>0.05</a:t>
                      </a:r>
                      <a:endParaRPr lang="en-US" sz="1400" dirty="0">
                        <a:latin typeface="Arial" pitchFamily="34" charset="0"/>
                        <a:cs typeface="Arial" pitchFamily="34" charset="0"/>
                      </a:endParaRPr>
                    </a:p>
                  </a:txBody>
                  <a:tcPr>
                    <a:solidFill>
                      <a:schemeClr val="tx2">
                        <a:lumMod val="20000"/>
                        <a:lumOff val="80000"/>
                      </a:schemeClr>
                    </a:solidFill>
                  </a:tcPr>
                </a:tc>
              </a:tr>
            </a:tbl>
          </a:graphicData>
        </a:graphic>
      </p:graphicFrame>
      <p:sp>
        <p:nvSpPr>
          <p:cNvPr id="2" name="Slide Number Placeholder 1"/>
          <p:cNvSpPr>
            <a:spLocks noGrp="1"/>
          </p:cNvSpPr>
          <p:nvPr>
            <p:ph type="sldNum" sz="quarter" idx="12"/>
          </p:nvPr>
        </p:nvSpPr>
        <p:spPr/>
        <p:txBody>
          <a:bodyPr/>
          <a:lstStyle/>
          <a:p>
            <a:fld id="{D85D01E0-4520-4710-81AB-3D8832D73914}" type="slidenum">
              <a:rPr lang="en-US" smtClean="0"/>
              <a:pPr/>
              <a:t>8</a:t>
            </a:fld>
            <a:endParaRPr lang="en-US"/>
          </a:p>
        </p:txBody>
      </p:sp>
    </p:spTree>
    <p:extLst>
      <p:ext uri="{BB962C8B-B14F-4D97-AF65-F5344CB8AC3E}">
        <p14:creationId xmlns:p14="http://schemas.microsoft.com/office/powerpoint/2010/main" val="1517449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Probabilities</a:t>
            </a:r>
            <a:endParaRPr lang="en-US" dirty="0"/>
          </a:p>
        </p:txBody>
      </p:sp>
      <p:sp>
        <p:nvSpPr>
          <p:cNvPr id="3" name="Content Placeholder 2"/>
          <p:cNvSpPr>
            <a:spLocks noGrp="1"/>
          </p:cNvSpPr>
          <p:nvPr>
            <p:ph idx="1"/>
          </p:nvPr>
        </p:nvSpPr>
        <p:spPr/>
        <p:txBody>
          <a:bodyPr/>
          <a:lstStyle/>
          <a:p>
            <a:r>
              <a:rPr lang="en-US" dirty="0" smtClean="0"/>
              <a:t>Equally Likely Events</a:t>
            </a:r>
          </a:p>
          <a:p>
            <a:r>
              <a:rPr lang="en-US" dirty="0" smtClean="0"/>
              <a:t>Empirical</a:t>
            </a:r>
          </a:p>
          <a:p>
            <a:r>
              <a:rPr lang="en-US" dirty="0" smtClean="0"/>
              <a:t>Subjective</a:t>
            </a:r>
            <a:endParaRPr lang="en-US" dirty="0"/>
          </a:p>
        </p:txBody>
      </p:sp>
      <p:sp>
        <p:nvSpPr>
          <p:cNvPr id="4" name="Slide Number Placeholder 3"/>
          <p:cNvSpPr>
            <a:spLocks noGrp="1"/>
          </p:cNvSpPr>
          <p:nvPr>
            <p:ph type="sldNum" sz="quarter" idx="12"/>
          </p:nvPr>
        </p:nvSpPr>
        <p:spPr/>
        <p:txBody>
          <a:bodyPr/>
          <a:lstStyle/>
          <a:p>
            <a:fld id="{D85D01E0-4520-4710-81AB-3D8832D73914}" type="slidenum">
              <a:rPr lang="en-US" smtClean="0"/>
              <a:pPr/>
              <a:t>9</a:t>
            </a:fld>
            <a:endParaRPr lang="en-US"/>
          </a:p>
        </p:txBody>
      </p:sp>
    </p:spTree>
    <p:extLst>
      <p:ext uri="{BB962C8B-B14F-4D97-AF65-F5344CB8AC3E}">
        <p14:creationId xmlns:p14="http://schemas.microsoft.com/office/powerpoint/2010/main" val="822414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3005</TotalTime>
  <Words>485</Words>
  <Application>Microsoft Office PowerPoint</Application>
  <PresentationFormat>On-screen Show (4:3)</PresentationFormat>
  <Paragraphs>205</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Symbol</vt:lpstr>
      <vt:lpstr>Office Theme</vt:lpstr>
      <vt:lpstr>Chapter 2: Probability</vt:lpstr>
      <vt:lpstr>How To Do Story Problems?</vt:lpstr>
      <vt:lpstr>How To Do Proofs?</vt:lpstr>
      <vt:lpstr>What is Probability?</vt:lpstr>
      <vt:lpstr>Frequentist Interpretation</vt:lpstr>
      <vt:lpstr>Disjoint</vt:lpstr>
      <vt:lpstr>Axioms 2.4</vt:lpstr>
      <vt:lpstr>Example: Legitimate Probabilities of Sample Spaces</vt:lpstr>
      <vt:lpstr>Types of Probabilities</vt:lpstr>
      <vt:lpstr>Section 2.3: Theorems</vt:lpstr>
      <vt:lpstr>Section 2.4 Inclusion/Exclusion (General Addition Rule)</vt:lpstr>
      <vt:lpstr>Example 2.26</vt:lpstr>
      <vt:lpstr>Example 2.27</vt:lpstr>
    </vt:vector>
  </TitlesOfParts>
  <Company>Purdue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1.1 De Moargan’s Laws</dc:title>
  <dc:creator>lfindsen</dc:creator>
  <cp:lastModifiedBy>Leonore Anne Findsen</cp:lastModifiedBy>
  <cp:revision>143</cp:revision>
  <dcterms:created xsi:type="dcterms:W3CDTF">2010-01-11T21:36:57Z</dcterms:created>
  <dcterms:modified xsi:type="dcterms:W3CDTF">2016-01-20T13:16:04Z</dcterms:modified>
</cp:coreProperties>
</file>