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E2CC31-6DAB-465F-985D-13035F591175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7A013-8AD5-4CD6-8A04-64320757B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services</a:t>
            </a:r>
            <a:r>
              <a:rPr lang="en-US" baseline="0" dirty="0" smtClean="0"/>
              <a:t> can include people, the processes by which things get done, software or hardware, etc.</a:t>
            </a:r>
          </a:p>
          <a:p>
            <a:r>
              <a:rPr lang="en-US" baseline="0" dirty="0" smtClean="0"/>
              <a:t>The author calls the spec approach the Engineering approach, this may not be entirely fair but………………..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7A013-8AD5-4CD6-8A04-64320757B5D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parts: viscosity, strength, works or not</a:t>
            </a:r>
          </a:p>
          <a:p>
            <a:r>
              <a:rPr lang="en-US" dirty="0" smtClean="0"/>
              <a:t>for service: delivery time, service</a:t>
            </a:r>
            <a:r>
              <a:rPr lang="en-US" baseline="0" dirty="0" smtClean="0"/>
              <a:t> completed or not</a:t>
            </a:r>
            <a:endParaRPr lang="en-US" dirty="0" smtClean="0"/>
          </a:p>
          <a:p>
            <a:r>
              <a:rPr lang="en-US" dirty="0" smtClean="0"/>
              <a:t>for service: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7A013-8AD5-4CD6-8A04-64320757B5D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5A0F-5F4C-4A51-8A2F-3E737A672E3A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69892-3245-4828-9D76-62E21DD32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5A0F-5F4C-4A51-8A2F-3E737A672E3A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69892-3245-4828-9D76-62E21DD32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5A0F-5F4C-4A51-8A2F-3E737A672E3A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69892-3245-4828-9D76-62E21DD32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5A0F-5F4C-4A51-8A2F-3E737A672E3A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69892-3245-4828-9D76-62E21DD32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5A0F-5F4C-4A51-8A2F-3E737A672E3A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69892-3245-4828-9D76-62E21DD32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5A0F-5F4C-4A51-8A2F-3E737A672E3A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69892-3245-4828-9D76-62E21DD32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5A0F-5F4C-4A51-8A2F-3E737A672E3A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69892-3245-4828-9D76-62E21DD32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5A0F-5F4C-4A51-8A2F-3E737A672E3A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69892-3245-4828-9D76-62E21DD32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5A0F-5F4C-4A51-8A2F-3E737A672E3A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69892-3245-4828-9D76-62E21DD32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5A0F-5F4C-4A51-8A2F-3E737A672E3A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69892-3245-4828-9D76-62E21DD324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5A0F-5F4C-4A51-8A2F-3E737A672E3A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3269892-3245-4828-9D76-62E21DD324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E85A0F-5F4C-4A51-8A2F-3E737A672E3A}" type="datetimeFigureOut">
              <a:rPr lang="en-US" smtClean="0"/>
              <a:pPr/>
              <a:t>1/8/2013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269892-3245-4828-9D76-62E21DD324A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Quality Control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Then and Now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Uniformity and interchangeability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Products (or services) should have uniformity</a:t>
            </a:r>
          </a:p>
          <a:p>
            <a:r>
              <a:rPr lang="en-US" dirty="0" smtClean="0"/>
              <a:t>Components of products (or services) should also be uniform</a:t>
            </a:r>
          </a:p>
          <a:p>
            <a:r>
              <a:rPr lang="en-US" dirty="0" smtClean="0"/>
              <a:t>Interchangeability of parts is a great advantage in manufacturing and maintenance</a:t>
            </a:r>
          </a:p>
          <a:p>
            <a:r>
              <a:rPr lang="en-US" dirty="0" smtClean="0"/>
              <a:t>One way to achieve this is through “specifications”</a:t>
            </a:r>
          </a:p>
          <a:p>
            <a:r>
              <a:rPr lang="en-US" dirty="0" smtClean="0"/>
              <a:t>Specifications attempt to define what is “acceptable” which may or may not be “ideal”</a:t>
            </a:r>
          </a:p>
          <a:p>
            <a:r>
              <a:rPr lang="en-US" dirty="0" smtClean="0"/>
              <a:t>The problem is variation</a:t>
            </a:r>
          </a:p>
          <a:p>
            <a:r>
              <a:rPr lang="en-US" dirty="0" smtClean="0"/>
              <a:t>No two products are exactly alike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How to achieve uniformity?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Set specifications for products, parts (or services)</a:t>
            </a:r>
          </a:p>
          <a:p>
            <a:r>
              <a:rPr lang="en-US" dirty="0" smtClean="0"/>
              <a:t>Specifications should primarily be a result of customer needs</a:t>
            </a:r>
          </a:p>
          <a:p>
            <a:r>
              <a:rPr lang="en-US" dirty="0" smtClean="0"/>
              <a:t>Specifications are the result of the interplay between the supplier and the customer</a:t>
            </a:r>
          </a:p>
          <a:p>
            <a:r>
              <a:rPr lang="en-US" dirty="0" smtClean="0"/>
              <a:t>Uniformity could be achieved by comparing the product to the specification</a:t>
            </a:r>
          </a:p>
          <a:p>
            <a:r>
              <a:rPr lang="en-US" dirty="0" smtClean="0"/>
              <a:t>This is not really “uniformity”, it is really “within specification”</a:t>
            </a:r>
          </a:p>
          <a:p>
            <a:r>
              <a:rPr lang="en-US" dirty="0" smtClean="0"/>
              <a:t>This approach relies on extensive sampling and testing</a:t>
            </a:r>
          </a:p>
          <a:p>
            <a:r>
              <a:rPr lang="en-US" dirty="0" smtClean="0"/>
              <a:t>Product is acceptable (within specification) or unacceptable (outside specification)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There are problems with this approach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Heavy reliance on inspection and testing is expensive</a:t>
            </a:r>
          </a:p>
          <a:p>
            <a:r>
              <a:rPr lang="en-US" dirty="0" smtClean="0"/>
              <a:t>It creates an adversarial relationship between the Supplier (who wants looser specifications) and the Customer (who wants tighter specifications)</a:t>
            </a:r>
          </a:p>
          <a:p>
            <a:r>
              <a:rPr lang="en-US" dirty="0" smtClean="0"/>
              <a:t>It encourages an attitude of “just good enough”</a:t>
            </a:r>
          </a:p>
          <a:p>
            <a:r>
              <a:rPr lang="en-US" dirty="0" smtClean="0"/>
              <a:t>It does not address the problem of bad product being made in the first place</a:t>
            </a:r>
          </a:p>
          <a:p>
            <a:r>
              <a:rPr lang="en-US" dirty="0" smtClean="0"/>
              <a:t>People often resort to defining “acceptable number non-conforming to specification” (which is an </a:t>
            </a:r>
            <a:r>
              <a:rPr lang="en-US" i="1" dirty="0" smtClean="0"/>
              <a:t>evil</a:t>
            </a:r>
            <a:r>
              <a:rPr lang="en-US" dirty="0" smtClean="0"/>
              <a:t> concept to us in SPC)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Statistical Approach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 that no two products are exactly alike</a:t>
            </a:r>
          </a:p>
          <a:p>
            <a:r>
              <a:rPr lang="en-US" dirty="0" smtClean="0"/>
              <a:t>Begin by accepting this fact and that there is a natural variability present in any production (or service) setting</a:t>
            </a:r>
          </a:p>
          <a:p>
            <a:r>
              <a:rPr lang="en-US" dirty="0" smtClean="0"/>
              <a:t>Minimize the variation within the process</a:t>
            </a:r>
          </a:p>
          <a:p>
            <a:r>
              <a:rPr lang="en-US" dirty="0" smtClean="0"/>
              <a:t>Improve the process, do not rely exclusively on sampling to insure quality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Basically two sources of variation within any process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Cause variation: If the process is running as designed and implemented, some level of variation will always be present. This is Common Cause.</a:t>
            </a:r>
          </a:p>
          <a:p>
            <a:r>
              <a:rPr lang="en-US" dirty="0" smtClean="0"/>
              <a:t>Special Cause variation: Any variability present within the process which is not inherent to the process. This is Special Cause.</a:t>
            </a:r>
          </a:p>
          <a:p>
            <a:r>
              <a:rPr lang="en-US" dirty="0" smtClean="0"/>
              <a:t>If a process exhibits the presence of Special Cause variation, the root causes are to be found and removed.</a:t>
            </a:r>
          </a:p>
          <a:p>
            <a:r>
              <a:rPr lang="en-US" dirty="0" smtClean="0"/>
              <a:t>This is one of the main foundations </a:t>
            </a:r>
            <a:r>
              <a:rPr lang="en-US" smtClean="0"/>
              <a:t>of Statistical </a:t>
            </a:r>
            <a:r>
              <a:rPr lang="en-US" dirty="0" smtClean="0"/>
              <a:t>Process Control (</a:t>
            </a:r>
            <a:r>
              <a:rPr lang="en-US" smtClean="0"/>
              <a:t>SPC).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Does this mean we get rid of Specifications or sampling?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 answer, no.</a:t>
            </a:r>
          </a:p>
          <a:p>
            <a:r>
              <a:rPr lang="en-US" dirty="0" smtClean="0"/>
              <a:t>Sampling will always be required to monitor a process to detect the presence of Special Cause.</a:t>
            </a:r>
          </a:p>
          <a:p>
            <a:r>
              <a:rPr lang="en-US" dirty="0" smtClean="0"/>
              <a:t>Once Special Cause has been removed, it then makes sense to compare Process performance to Specifications since they reflect Customer requirements.</a:t>
            </a:r>
          </a:p>
          <a:p>
            <a:r>
              <a:rPr lang="en-US" dirty="0" smtClean="0"/>
              <a:t>First it is necessary to define the Process and what is to be measured for monitoring purposes.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How do we proceed?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Standardize the Process.</a:t>
            </a:r>
          </a:p>
          <a:p>
            <a:r>
              <a:rPr lang="en-US" dirty="0" smtClean="0"/>
              <a:t>Monitor and remove Special Cause Variation.</a:t>
            </a:r>
          </a:p>
          <a:p>
            <a:r>
              <a:rPr lang="en-US" dirty="0" smtClean="0"/>
              <a:t>Compare performance of the stable Process (Process without Special Cause) to customer requirements (beginning with Specifications).</a:t>
            </a:r>
          </a:p>
          <a:p>
            <a:r>
              <a:rPr lang="en-US" dirty="0" smtClean="0"/>
              <a:t>Continually improve the process within your QMS-Quality Management System.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constitutes a QMS?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2800" dirty="0" smtClean="0"/>
              <a:t>Any Quality Management System must satisfy </a:t>
            </a:r>
            <a:r>
              <a:rPr lang="en-US" sz="2800" dirty="0" smtClean="0"/>
              <a:t>four requirements</a:t>
            </a:r>
            <a:r>
              <a:rPr lang="en-US" sz="2800" dirty="0" smtClean="0"/>
              <a:t>: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 Processes must be defined and their procedures </a:t>
            </a:r>
            <a:r>
              <a:rPr lang="en-US" sz="2800" dirty="0" smtClean="0"/>
              <a:t>  appropriately </a:t>
            </a:r>
            <a:r>
              <a:rPr lang="en-US" sz="2800" dirty="0" smtClean="0"/>
              <a:t>documented.</a:t>
            </a:r>
          </a:p>
          <a:p>
            <a:r>
              <a:rPr lang="en-US" sz="2800" dirty="0" smtClean="0"/>
              <a:t> Processes are fully deployed and implemented as stated.</a:t>
            </a:r>
          </a:p>
          <a:p>
            <a:r>
              <a:rPr lang="en-US" sz="2800" dirty="0" smtClean="0"/>
              <a:t> Processes are effective in providing the expected results.</a:t>
            </a:r>
          </a:p>
          <a:p>
            <a:r>
              <a:rPr lang="en-US" sz="2800" dirty="0" smtClean="0"/>
              <a:t> An Improvement System must be in place to improve Processes.</a:t>
            </a:r>
            <a:endParaRPr 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</TotalTime>
  <Words>629</Words>
  <Application>Microsoft Office PowerPoint</Application>
  <PresentationFormat>On-screen Show (4:3)</PresentationFormat>
  <Paragraphs>58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Quality Control</vt:lpstr>
      <vt:lpstr>Uniformity and interchangeability </vt:lpstr>
      <vt:lpstr>How to achieve uniformity?</vt:lpstr>
      <vt:lpstr>There are problems with this approach</vt:lpstr>
      <vt:lpstr>The Statistical Approach</vt:lpstr>
      <vt:lpstr>Basically two sources of variation within any process</vt:lpstr>
      <vt:lpstr>Does this mean we get rid of Specifications or sampling?</vt:lpstr>
      <vt:lpstr>How do we proceed?</vt:lpstr>
      <vt:lpstr>What constitutes a QMS?</vt:lpstr>
    </vt:vector>
  </TitlesOfParts>
  <Company>Purdue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Control</dc:title>
  <dc:creator>kuczek</dc:creator>
  <cp:lastModifiedBy>kuczek</cp:lastModifiedBy>
  <cp:revision>14</cp:revision>
  <dcterms:created xsi:type="dcterms:W3CDTF">2012-12-31T14:41:45Z</dcterms:created>
  <dcterms:modified xsi:type="dcterms:W3CDTF">2013-01-08T16:09:26Z</dcterms:modified>
</cp:coreProperties>
</file>