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2504A4-0B6B-4115-9D93-695D1B5E926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5F86A6-82DE-44F7-928E-9589BD7FCB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Problem 5.2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Rational and irrational </a:t>
            </a:r>
            <a:r>
              <a:rPr lang="en-US" dirty="0" err="1" smtClean="0"/>
              <a:t>subgrouping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Strategy 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Maybe Position has the most variability.</a:t>
            </a:r>
          </a:p>
          <a:p>
            <a:r>
              <a:rPr lang="en-US" dirty="0" smtClean="0"/>
              <a:t>Make Position the Between subgroup term.</a:t>
            </a:r>
          </a:p>
          <a:p>
            <a:r>
              <a:rPr lang="en-US" dirty="0" smtClean="0"/>
              <a:t>Make Part the Within subgroup term.</a:t>
            </a:r>
          </a:p>
          <a:p>
            <a:r>
              <a:rPr lang="en-US" dirty="0" smtClean="0"/>
              <a:t>The variability of each Position </a:t>
            </a:r>
            <a:r>
              <a:rPr lang="en-US" i="1" dirty="0" smtClean="0"/>
              <a:t>within the</a:t>
            </a:r>
            <a:r>
              <a:rPr lang="en-US" dirty="0" smtClean="0"/>
              <a:t> Parts will now give us our estimate of Common Cause.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 chart first</a:t>
            </a:r>
            <a:endParaRPr lang="en-US" sz="36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057400"/>
            <a:ext cx="6553199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Now X-bar chart</a:t>
            </a:r>
            <a:endParaRPr lang="en-US" sz="36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05000"/>
            <a:ext cx="6324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was the most informative </a:t>
            </a:r>
            <a:r>
              <a:rPr lang="en-US" sz="3600" dirty="0" err="1" smtClean="0"/>
              <a:t>subgrouping</a:t>
            </a:r>
            <a:r>
              <a:rPr lang="en-US" sz="3600" dirty="0" smtClean="0"/>
              <a:t> strategy?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Why?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Sources of variation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Parts</a:t>
            </a:r>
          </a:p>
          <a:p>
            <a:r>
              <a:rPr lang="en-US" dirty="0" smtClean="0"/>
              <a:t>Location within Part (Left, Right  or Middle)</a:t>
            </a:r>
          </a:p>
          <a:p>
            <a:r>
              <a:rPr lang="en-US" dirty="0" smtClean="0"/>
              <a:t>Position ( 1 through 8)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Within and Between term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The within subgroup term(s) determine what </a:t>
            </a:r>
            <a:r>
              <a:rPr lang="en-US" dirty="0" smtClean="0"/>
              <a:t>we think our </a:t>
            </a:r>
            <a:r>
              <a:rPr lang="en-US" dirty="0" smtClean="0"/>
              <a:t>estimate of Common Cause </a:t>
            </a:r>
            <a:r>
              <a:rPr lang="en-US" dirty="0" smtClean="0"/>
              <a:t>is</a:t>
            </a:r>
            <a:r>
              <a:rPr lang="en-US" dirty="0" smtClean="0"/>
              <a:t>. </a:t>
            </a:r>
            <a:r>
              <a:rPr lang="en-US" dirty="0" smtClean="0"/>
              <a:t>In general, we should try to choose </a:t>
            </a:r>
            <a:r>
              <a:rPr lang="en-US" smtClean="0"/>
              <a:t>our </a:t>
            </a:r>
            <a:r>
              <a:rPr lang="en-US" smtClean="0"/>
              <a:t>subgroups </a:t>
            </a:r>
            <a:r>
              <a:rPr lang="en-US" dirty="0" smtClean="0"/>
              <a:t>so that the within subgroup variation term(s) have the smallest variation. This make our charts the most informative.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Subgroup plan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Subgroup by Part.</a:t>
            </a:r>
          </a:p>
          <a:p>
            <a:r>
              <a:rPr lang="en-US" dirty="0" smtClean="0"/>
              <a:t>Eight values per subgroup.</a:t>
            </a:r>
          </a:p>
          <a:p>
            <a:r>
              <a:rPr lang="en-US" dirty="0" smtClean="0"/>
              <a:t>Each position represented within each subgroup.</a:t>
            </a:r>
          </a:p>
          <a:p>
            <a:r>
              <a:rPr lang="en-US" dirty="0" smtClean="0"/>
              <a:t>Position is our within subgroup source of variation and will determine our estimate of Common Cause.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 chart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81200"/>
            <a:ext cx="6400800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X-bar chart</a:t>
            </a: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752600"/>
            <a:ext cx="6553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White space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did the white space come from?</a:t>
            </a:r>
          </a:p>
          <a:p>
            <a:r>
              <a:rPr lang="en-US" dirty="0" smtClean="0"/>
              <a:t>So we should…….?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Strategy 2: Now use Location (L,M,R) as subgroups for each Part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209800"/>
            <a:ext cx="5410200" cy="32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Now X-bar for Locations</a:t>
            </a: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248400" cy="335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208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Flow</vt:lpstr>
      <vt:lpstr>Problem 5.2</vt:lpstr>
      <vt:lpstr>Sources of variation</vt:lpstr>
      <vt:lpstr>Within and Between term</vt:lpstr>
      <vt:lpstr>Subgroup plan 1 </vt:lpstr>
      <vt:lpstr>R chart</vt:lpstr>
      <vt:lpstr>X-bar chart</vt:lpstr>
      <vt:lpstr>White space</vt:lpstr>
      <vt:lpstr>Strategy 2: Now use Location (L,M,R) as subgroups for each Part</vt:lpstr>
      <vt:lpstr>Now X-bar for Locations</vt:lpstr>
      <vt:lpstr>Strategy 3</vt:lpstr>
      <vt:lpstr>R chart first</vt:lpstr>
      <vt:lpstr>Now X-bar chart</vt:lpstr>
      <vt:lpstr>What was the most informative subgrouping strategy?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5.2</dc:title>
  <dc:creator>TheMan</dc:creator>
  <cp:lastModifiedBy>Thomas Kuczek</cp:lastModifiedBy>
  <cp:revision>21</cp:revision>
  <dcterms:created xsi:type="dcterms:W3CDTF">2012-02-10T01:30:53Z</dcterms:created>
  <dcterms:modified xsi:type="dcterms:W3CDTF">2014-02-24T15:51:31Z</dcterms:modified>
</cp:coreProperties>
</file>