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14D1C0-6E22-4BBA-9888-9569BA61C9F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5C2930-46BF-4564-9A7D-FF8A1CA6A555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B9A01EB4-8D68-4793-9679-0E2CC3375E6D}" type="parTrans" cxnId="{5DFFE8BE-A4D9-4424-BF03-A2C05659AAE2}">
      <dgm:prSet/>
      <dgm:spPr/>
      <dgm:t>
        <a:bodyPr/>
        <a:lstStyle/>
        <a:p>
          <a:endParaRPr lang="en-US"/>
        </a:p>
      </dgm:t>
    </dgm:pt>
    <dgm:pt modelId="{62F75AF1-1E98-4824-9B3A-6A2EF200B067}" type="sibTrans" cxnId="{5DFFE8BE-A4D9-4424-BF03-A2C05659AAE2}">
      <dgm:prSet/>
      <dgm:spPr/>
      <dgm:t>
        <a:bodyPr/>
        <a:lstStyle/>
        <a:p>
          <a:endParaRPr lang="en-US"/>
        </a:p>
      </dgm:t>
    </dgm:pt>
    <dgm:pt modelId="{F0903C8A-CD35-4E2C-945D-EA563D292A81}">
      <dgm:prSet phldrT="[Text]"/>
      <dgm:spPr/>
      <dgm:t>
        <a:bodyPr/>
        <a:lstStyle/>
        <a:p>
          <a:r>
            <a:rPr lang="en-US"/>
            <a:t>Do</a:t>
          </a:r>
        </a:p>
      </dgm:t>
    </dgm:pt>
    <dgm:pt modelId="{FCE8B1D9-7852-4530-BABF-3B0446076C97}" type="parTrans" cxnId="{1D410D42-96E1-45B4-BB38-73AC8302D656}">
      <dgm:prSet/>
      <dgm:spPr/>
      <dgm:t>
        <a:bodyPr/>
        <a:lstStyle/>
        <a:p>
          <a:endParaRPr lang="en-US"/>
        </a:p>
      </dgm:t>
    </dgm:pt>
    <dgm:pt modelId="{31708EC4-FF8E-45A5-944B-1BF50EB674EB}" type="sibTrans" cxnId="{1D410D42-96E1-45B4-BB38-73AC8302D656}">
      <dgm:prSet/>
      <dgm:spPr/>
      <dgm:t>
        <a:bodyPr/>
        <a:lstStyle/>
        <a:p>
          <a:endParaRPr lang="en-US"/>
        </a:p>
      </dgm:t>
    </dgm:pt>
    <dgm:pt modelId="{E42EC19D-D0D4-446A-A77A-F1C7F3D31328}">
      <dgm:prSet phldrT="[Text]"/>
      <dgm:spPr/>
      <dgm:t>
        <a:bodyPr/>
        <a:lstStyle/>
        <a:p>
          <a:r>
            <a:rPr lang="en-US"/>
            <a:t>Check</a:t>
          </a:r>
        </a:p>
      </dgm:t>
    </dgm:pt>
    <dgm:pt modelId="{9573D2F5-9887-4F69-9975-97FE285ED2C8}" type="parTrans" cxnId="{85777265-7179-4740-BCB0-6B5F4D4A9001}">
      <dgm:prSet/>
      <dgm:spPr/>
      <dgm:t>
        <a:bodyPr/>
        <a:lstStyle/>
        <a:p>
          <a:endParaRPr lang="en-US"/>
        </a:p>
      </dgm:t>
    </dgm:pt>
    <dgm:pt modelId="{29EB9DAE-8A95-42DC-B3A0-062C80A4CDC8}" type="sibTrans" cxnId="{85777265-7179-4740-BCB0-6B5F4D4A9001}">
      <dgm:prSet/>
      <dgm:spPr/>
      <dgm:t>
        <a:bodyPr/>
        <a:lstStyle/>
        <a:p>
          <a:endParaRPr lang="en-US"/>
        </a:p>
      </dgm:t>
    </dgm:pt>
    <dgm:pt modelId="{5D633B76-4BDB-4885-80AC-35EDE6D9A905}">
      <dgm:prSet phldrT="[Text]"/>
      <dgm:spPr/>
      <dgm:t>
        <a:bodyPr/>
        <a:lstStyle/>
        <a:p>
          <a:r>
            <a:rPr lang="en-US"/>
            <a:t>Act</a:t>
          </a:r>
        </a:p>
      </dgm:t>
    </dgm:pt>
    <dgm:pt modelId="{22A4D0AF-2B2C-4440-B4FC-974A95F5C63F}" type="parTrans" cxnId="{741AED26-6DA8-41E9-A87C-679F11300FE2}">
      <dgm:prSet/>
      <dgm:spPr/>
      <dgm:t>
        <a:bodyPr/>
        <a:lstStyle/>
        <a:p>
          <a:endParaRPr lang="en-US"/>
        </a:p>
      </dgm:t>
    </dgm:pt>
    <dgm:pt modelId="{39511218-6DDC-400F-AAF4-7505DE9CC50B}" type="sibTrans" cxnId="{741AED26-6DA8-41E9-A87C-679F11300FE2}">
      <dgm:prSet/>
      <dgm:spPr/>
      <dgm:t>
        <a:bodyPr/>
        <a:lstStyle/>
        <a:p>
          <a:endParaRPr lang="en-US"/>
        </a:p>
      </dgm:t>
    </dgm:pt>
    <dgm:pt modelId="{06C9D2D8-E699-41FA-85F5-6AC6383AE359}" type="pres">
      <dgm:prSet presAssocID="{5F14D1C0-6E22-4BBA-9888-9569BA61C9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E0CE38-9233-403B-98BE-CBBB2F8C2BA7}" type="pres">
      <dgm:prSet presAssocID="{975C2930-46BF-4564-9A7D-FF8A1CA6A555}" presName="dummy" presStyleCnt="0"/>
      <dgm:spPr/>
    </dgm:pt>
    <dgm:pt modelId="{29CF35C6-A111-480F-9236-41DA9B00AA04}" type="pres">
      <dgm:prSet presAssocID="{975C2930-46BF-4564-9A7D-FF8A1CA6A555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BA2265-1B8E-407F-BEF8-2C4056FC4706}" type="pres">
      <dgm:prSet presAssocID="{62F75AF1-1E98-4824-9B3A-6A2EF200B067}" presName="sibTrans" presStyleLbl="node1" presStyleIdx="0" presStyleCnt="4"/>
      <dgm:spPr/>
      <dgm:t>
        <a:bodyPr/>
        <a:lstStyle/>
        <a:p>
          <a:endParaRPr lang="en-US"/>
        </a:p>
      </dgm:t>
    </dgm:pt>
    <dgm:pt modelId="{84B4EBAD-068B-4D98-8D6A-60D656C4AB6B}" type="pres">
      <dgm:prSet presAssocID="{F0903C8A-CD35-4E2C-945D-EA563D292A81}" presName="dummy" presStyleCnt="0"/>
      <dgm:spPr/>
    </dgm:pt>
    <dgm:pt modelId="{36B98913-7AAB-4286-9FCE-0BA21B8D0660}" type="pres">
      <dgm:prSet presAssocID="{F0903C8A-CD35-4E2C-945D-EA563D292A81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F384D-A014-401D-8683-DF2827B65264}" type="pres">
      <dgm:prSet presAssocID="{31708EC4-FF8E-45A5-944B-1BF50EB674EB}" presName="sibTrans" presStyleLbl="node1" presStyleIdx="1" presStyleCnt="4"/>
      <dgm:spPr/>
      <dgm:t>
        <a:bodyPr/>
        <a:lstStyle/>
        <a:p>
          <a:endParaRPr lang="en-US"/>
        </a:p>
      </dgm:t>
    </dgm:pt>
    <dgm:pt modelId="{676291F1-2DE0-434D-9DEC-6F540B622E1B}" type="pres">
      <dgm:prSet presAssocID="{E42EC19D-D0D4-446A-A77A-F1C7F3D31328}" presName="dummy" presStyleCnt="0"/>
      <dgm:spPr/>
    </dgm:pt>
    <dgm:pt modelId="{850DB2F9-E2D3-49F2-9176-60A7CDA1FA5A}" type="pres">
      <dgm:prSet presAssocID="{E42EC19D-D0D4-446A-A77A-F1C7F3D31328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2D1A81-17AD-4D53-9E92-D0EA5012049D}" type="pres">
      <dgm:prSet presAssocID="{29EB9DAE-8A95-42DC-B3A0-062C80A4CDC8}" presName="sibTrans" presStyleLbl="node1" presStyleIdx="2" presStyleCnt="4"/>
      <dgm:spPr/>
      <dgm:t>
        <a:bodyPr/>
        <a:lstStyle/>
        <a:p>
          <a:endParaRPr lang="en-US"/>
        </a:p>
      </dgm:t>
    </dgm:pt>
    <dgm:pt modelId="{694125AF-B4F8-4103-96A4-DFE92B2A7A9C}" type="pres">
      <dgm:prSet presAssocID="{5D633B76-4BDB-4885-80AC-35EDE6D9A905}" presName="dummy" presStyleCnt="0"/>
      <dgm:spPr/>
    </dgm:pt>
    <dgm:pt modelId="{187C08C1-4AF2-4D57-82A3-34B10C21338E}" type="pres">
      <dgm:prSet presAssocID="{5D633B76-4BDB-4885-80AC-35EDE6D9A905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977D3-2E28-4D11-B415-3777A81802FA}" type="pres">
      <dgm:prSet presAssocID="{39511218-6DDC-400F-AAF4-7505DE9CC50B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ADA13FE4-C43E-461D-9340-8D807FF01340}" type="presOf" srcId="{5F14D1C0-6E22-4BBA-9888-9569BA61C9FC}" destId="{06C9D2D8-E699-41FA-85F5-6AC6383AE359}" srcOrd="0" destOrd="0" presId="urn:microsoft.com/office/officeart/2005/8/layout/cycle1"/>
    <dgm:cxn modelId="{B59B7886-0AD7-4D80-B9F9-6F76A228D2BE}" type="presOf" srcId="{39511218-6DDC-400F-AAF4-7505DE9CC50B}" destId="{B03977D3-2E28-4D11-B415-3777A81802FA}" srcOrd="0" destOrd="0" presId="urn:microsoft.com/office/officeart/2005/8/layout/cycle1"/>
    <dgm:cxn modelId="{F96EF367-57D0-4E7F-B677-4593EFF9E0EE}" type="presOf" srcId="{5D633B76-4BDB-4885-80AC-35EDE6D9A905}" destId="{187C08C1-4AF2-4D57-82A3-34B10C21338E}" srcOrd="0" destOrd="0" presId="urn:microsoft.com/office/officeart/2005/8/layout/cycle1"/>
    <dgm:cxn modelId="{39447545-51EF-4AB2-AC2E-D8B9AEFB1104}" type="presOf" srcId="{62F75AF1-1E98-4824-9B3A-6A2EF200B067}" destId="{AABA2265-1B8E-407F-BEF8-2C4056FC4706}" srcOrd="0" destOrd="0" presId="urn:microsoft.com/office/officeart/2005/8/layout/cycle1"/>
    <dgm:cxn modelId="{741AED26-6DA8-41E9-A87C-679F11300FE2}" srcId="{5F14D1C0-6E22-4BBA-9888-9569BA61C9FC}" destId="{5D633B76-4BDB-4885-80AC-35EDE6D9A905}" srcOrd="3" destOrd="0" parTransId="{22A4D0AF-2B2C-4440-B4FC-974A95F5C63F}" sibTransId="{39511218-6DDC-400F-AAF4-7505DE9CC50B}"/>
    <dgm:cxn modelId="{85777265-7179-4740-BCB0-6B5F4D4A9001}" srcId="{5F14D1C0-6E22-4BBA-9888-9569BA61C9FC}" destId="{E42EC19D-D0D4-446A-A77A-F1C7F3D31328}" srcOrd="2" destOrd="0" parTransId="{9573D2F5-9887-4F69-9975-97FE285ED2C8}" sibTransId="{29EB9DAE-8A95-42DC-B3A0-062C80A4CDC8}"/>
    <dgm:cxn modelId="{5DFFE8BE-A4D9-4424-BF03-A2C05659AAE2}" srcId="{5F14D1C0-6E22-4BBA-9888-9569BA61C9FC}" destId="{975C2930-46BF-4564-9A7D-FF8A1CA6A555}" srcOrd="0" destOrd="0" parTransId="{B9A01EB4-8D68-4793-9679-0E2CC3375E6D}" sibTransId="{62F75AF1-1E98-4824-9B3A-6A2EF200B067}"/>
    <dgm:cxn modelId="{DA3335AB-CE56-4C8B-885A-8FAF1B70233A}" type="presOf" srcId="{31708EC4-FF8E-45A5-944B-1BF50EB674EB}" destId="{F7AF384D-A014-401D-8683-DF2827B65264}" srcOrd="0" destOrd="0" presId="urn:microsoft.com/office/officeart/2005/8/layout/cycle1"/>
    <dgm:cxn modelId="{9B4EBF33-8B61-44C3-A01A-351DA3E0217B}" type="presOf" srcId="{29EB9DAE-8A95-42DC-B3A0-062C80A4CDC8}" destId="{062D1A81-17AD-4D53-9E92-D0EA5012049D}" srcOrd="0" destOrd="0" presId="urn:microsoft.com/office/officeart/2005/8/layout/cycle1"/>
    <dgm:cxn modelId="{E3564511-95EC-4166-ACBC-7425C8FFF404}" type="presOf" srcId="{F0903C8A-CD35-4E2C-945D-EA563D292A81}" destId="{36B98913-7AAB-4286-9FCE-0BA21B8D0660}" srcOrd="0" destOrd="0" presId="urn:microsoft.com/office/officeart/2005/8/layout/cycle1"/>
    <dgm:cxn modelId="{1D410D42-96E1-45B4-BB38-73AC8302D656}" srcId="{5F14D1C0-6E22-4BBA-9888-9569BA61C9FC}" destId="{F0903C8A-CD35-4E2C-945D-EA563D292A81}" srcOrd="1" destOrd="0" parTransId="{FCE8B1D9-7852-4530-BABF-3B0446076C97}" sibTransId="{31708EC4-FF8E-45A5-944B-1BF50EB674EB}"/>
    <dgm:cxn modelId="{7B76273A-376B-4A9F-880C-B792B5D706CD}" type="presOf" srcId="{975C2930-46BF-4564-9A7D-FF8A1CA6A555}" destId="{29CF35C6-A111-480F-9236-41DA9B00AA04}" srcOrd="0" destOrd="0" presId="urn:microsoft.com/office/officeart/2005/8/layout/cycle1"/>
    <dgm:cxn modelId="{ABBD684E-441A-46D0-9E37-6B0A9271B17B}" type="presOf" srcId="{E42EC19D-D0D4-446A-A77A-F1C7F3D31328}" destId="{850DB2F9-E2D3-49F2-9176-60A7CDA1FA5A}" srcOrd="0" destOrd="0" presId="urn:microsoft.com/office/officeart/2005/8/layout/cycle1"/>
    <dgm:cxn modelId="{66B076F6-B8B6-4EF8-A7BC-AC78984231B2}" type="presParOf" srcId="{06C9D2D8-E699-41FA-85F5-6AC6383AE359}" destId="{DDE0CE38-9233-403B-98BE-CBBB2F8C2BA7}" srcOrd="0" destOrd="0" presId="urn:microsoft.com/office/officeart/2005/8/layout/cycle1"/>
    <dgm:cxn modelId="{9C7681B8-BB5F-4B62-831A-C5FC82FC117C}" type="presParOf" srcId="{06C9D2D8-E699-41FA-85F5-6AC6383AE359}" destId="{29CF35C6-A111-480F-9236-41DA9B00AA04}" srcOrd="1" destOrd="0" presId="urn:microsoft.com/office/officeart/2005/8/layout/cycle1"/>
    <dgm:cxn modelId="{0B55B5BC-2F31-4369-8994-0EF460A6A37C}" type="presParOf" srcId="{06C9D2D8-E699-41FA-85F5-6AC6383AE359}" destId="{AABA2265-1B8E-407F-BEF8-2C4056FC4706}" srcOrd="2" destOrd="0" presId="urn:microsoft.com/office/officeart/2005/8/layout/cycle1"/>
    <dgm:cxn modelId="{0312AC6C-ABF7-4409-8C6D-3C2FB0EB9049}" type="presParOf" srcId="{06C9D2D8-E699-41FA-85F5-6AC6383AE359}" destId="{84B4EBAD-068B-4D98-8D6A-60D656C4AB6B}" srcOrd="3" destOrd="0" presId="urn:microsoft.com/office/officeart/2005/8/layout/cycle1"/>
    <dgm:cxn modelId="{AC43626D-EE72-4C06-8547-72A771F02D05}" type="presParOf" srcId="{06C9D2D8-E699-41FA-85F5-6AC6383AE359}" destId="{36B98913-7AAB-4286-9FCE-0BA21B8D0660}" srcOrd="4" destOrd="0" presId="urn:microsoft.com/office/officeart/2005/8/layout/cycle1"/>
    <dgm:cxn modelId="{44718EF8-B348-4AC4-9B74-BD4D3DECBCF8}" type="presParOf" srcId="{06C9D2D8-E699-41FA-85F5-6AC6383AE359}" destId="{F7AF384D-A014-401D-8683-DF2827B65264}" srcOrd="5" destOrd="0" presId="urn:microsoft.com/office/officeart/2005/8/layout/cycle1"/>
    <dgm:cxn modelId="{CE80D72A-EB5E-4AE3-909A-A9960812DF64}" type="presParOf" srcId="{06C9D2D8-E699-41FA-85F5-6AC6383AE359}" destId="{676291F1-2DE0-434D-9DEC-6F540B622E1B}" srcOrd="6" destOrd="0" presId="urn:microsoft.com/office/officeart/2005/8/layout/cycle1"/>
    <dgm:cxn modelId="{693D744B-8597-4A44-A200-EDA332216C47}" type="presParOf" srcId="{06C9D2D8-E699-41FA-85F5-6AC6383AE359}" destId="{850DB2F9-E2D3-49F2-9176-60A7CDA1FA5A}" srcOrd="7" destOrd="0" presId="urn:microsoft.com/office/officeart/2005/8/layout/cycle1"/>
    <dgm:cxn modelId="{82CF9992-4D84-4681-9219-8DBB9F0FF83C}" type="presParOf" srcId="{06C9D2D8-E699-41FA-85F5-6AC6383AE359}" destId="{062D1A81-17AD-4D53-9E92-D0EA5012049D}" srcOrd="8" destOrd="0" presId="urn:microsoft.com/office/officeart/2005/8/layout/cycle1"/>
    <dgm:cxn modelId="{DC6AB536-AC30-4616-B181-F9847E110516}" type="presParOf" srcId="{06C9D2D8-E699-41FA-85F5-6AC6383AE359}" destId="{694125AF-B4F8-4103-96A4-DFE92B2A7A9C}" srcOrd="9" destOrd="0" presId="urn:microsoft.com/office/officeart/2005/8/layout/cycle1"/>
    <dgm:cxn modelId="{18942814-9F1B-4481-ACFC-377F50F715E1}" type="presParOf" srcId="{06C9D2D8-E699-41FA-85F5-6AC6383AE359}" destId="{187C08C1-4AF2-4D57-82A3-34B10C21338E}" srcOrd="10" destOrd="0" presId="urn:microsoft.com/office/officeart/2005/8/layout/cycle1"/>
    <dgm:cxn modelId="{6EBC0011-5C8C-4048-8DFD-2085690BF079}" type="presParOf" srcId="{06C9D2D8-E699-41FA-85F5-6AC6383AE359}" destId="{B03977D3-2E28-4D11-B415-3777A81802FA}" srcOrd="11" destOrd="0" presId="urn:microsoft.com/office/officeart/2005/8/layout/cycle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CA2407-8EFE-4F17-B1AB-8AD37FC79D06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8A56AC-F0EA-4758-AC58-C19A9752372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PDCA Cycle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most basic Quality Improvement Cycle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PDCA Cycle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676400" y="22860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Plan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400" dirty="0" smtClean="0"/>
              <a:t>Define Customer requirements for product or service.</a:t>
            </a:r>
          </a:p>
          <a:p>
            <a:pPr lvl="0">
              <a:buNone/>
            </a:pPr>
            <a:r>
              <a:rPr lang="en-US" sz="2400" dirty="0" smtClean="0"/>
              <a:t>       1. Marketing Research for new product or service.</a:t>
            </a:r>
          </a:p>
          <a:p>
            <a:pPr lvl="0">
              <a:buNone/>
            </a:pPr>
            <a:r>
              <a:rPr lang="en-US" sz="2400" dirty="0" smtClean="0"/>
              <a:t>       2. Inquiries from potential customers.</a:t>
            </a:r>
          </a:p>
          <a:p>
            <a:pPr lvl="0"/>
            <a:r>
              <a:rPr lang="en-US" sz="2400" dirty="0" smtClean="0"/>
              <a:t>Define relevant Processes for:</a:t>
            </a:r>
          </a:p>
          <a:p>
            <a:pPr>
              <a:buNone/>
            </a:pPr>
            <a:r>
              <a:rPr lang="en-US" sz="2400" dirty="0" smtClean="0"/>
              <a:t>       1. Suppliers</a:t>
            </a:r>
          </a:p>
          <a:p>
            <a:pPr>
              <a:buNone/>
            </a:pPr>
            <a:r>
              <a:rPr lang="en-US" sz="2400" dirty="0" smtClean="0"/>
              <a:t>       2. Production Process</a:t>
            </a:r>
          </a:p>
          <a:p>
            <a:pPr>
              <a:buNone/>
            </a:pPr>
            <a:r>
              <a:rPr lang="en-US" sz="2400" dirty="0" smtClean="0"/>
              <a:t>       3. Personnel and Equipment needs</a:t>
            </a:r>
          </a:p>
          <a:p>
            <a:pPr>
              <a:buNone/>
            </a:pPr>
            <a:r>
              <a:rPr lang="en-US" sz="2400" dirty="0" smtClean="0"/>
              <a:t>       4. Facilities</a:t>
            </a:r>
          </a:p>
          <a:p>
            <a:pPr>
              <a:buNone/>
            </a:pPr>
            <a:r>
              <a:rPr lang="en-US" sz="2400" dirty="0" smtClean="0"/>
              <a:t>       5. Appraisal and Inspection</a:t>
            </a:r>
          </a:p>
          <a:p>
            <a:pPr>
              <a:buNone/>
            </a:pPr>
            <a:r>
              <a:rPr lang="en-US" sz="2400" dirty="0" smtClean="0"/>
              <a:t>       6. Delivery</a:t>
            </a:r>
          </a:p>
          <a:p>
            <a:pPr>
              <a:buNone/>
            </a:pPr>
            <a:r>
              <a:rPr lang="en-US" sz="2400" dirty="0" smtClean="0"/>
              <a:t>       7. Customer Feedback, etc.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Implement the processes as defined.</a:t>
            </a:r>
          </a:p>
          <a:p>
            <a:r>
              <a:rPr lang="en-US" sz="2000" dirty="0" smtClean="0"/>
              <a:t>Good ideas can fail.</a:t>
            </a:r>
          </a:p>
          <a:p>
            <a:r>
              <a:rPr lang="en-US" sz="2000" dirty="0" smtClean="0"/>
              <a:t>When a good idea fails, 90% of the time it is due to improper implementation.</a:t>
            </a:r>
          </a:p>
          <a:p>
            <a:pPr>
              <a:buNone/>
            </a:pPr>
            <a:r>
              <a:rPr lang="en-US" sz="2000" dirty="0" smtClean="0"/>
              <a:t>       1. Are there adequate resources?</a:t>
            </a:r>
          </a:p>
          <a:p>
            <a:pPr>
              <a:buNone/>
            </a:pPr>
            <a:r>
              <a:rPr lang="en-US" sz="2000" dirty="0" smtClean="0"/>
              <a:t>       2. Are personnel adequately trained?</a:t>
            </a:r>
          </a:p>
          <a:p>
            <a:pPr>
              <a:buNone/>
            </a:pPr>
            <a:r>
              <a:rPr lang="en-US" sz="2000" dirty="0" smtClean="0"/>
              <a:t>       3. Is there a commitment from Management?</a:t>
            </a:r>
          </a:p>
          <a:p>
            <a:r>
              <a:rPr lang="en-US" sz="2000" dirty="0" smtClean="0"/>
              <a:t>Implementation is also a Process.</a:t>
            </a:r>
          </a:p>
          <a:p>
            <a:pPr>
              <a:buNone/>
            </a:pPr>
            <a:r>
              <a:rPr lang="en-US" sz="2000" dirty="0" smtClean="0"/>
              <a:t>       1. Is there an Owner for the Implementation Process?</a:t>
            </a:r>
          </a:p>
          <a:p>
            <a:pPr>
              <a:buNone/>
            </a:pPr>
            <a:r>
              <a:rPr lang="en-US" sz="2000" dirty="0" smtClean="0"/>
              <a:t>       2. Is there an Action Plan for Implementation?</a:t>
            </a:r>
          </a:p>
          <a:p>
            <a:pPr>
              <a:buNone/>
            </a:pPr>
            <a:r>
              <a:rPr lang="en-US" sz="2000" dirty="0" smtClean="0"/>
              <a:t>       3. Has the Implementation Plan been documented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Was there a trial run?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Check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Are there problems with any Suppliers?</a:t>
            </a:r>
          </a:p>
          <a:p>
            <a:r>
              <a:rPr lang="en-US" sz="2000" dirty="0" smtClean="0"/>
              <a:t>Audit relevant Processes to see that they are implemented as designed.</a:t>
            </a:r>
          </a:p>
          <a:p>
            <a:r>
              <a:rPr lang="en-US" sz="2000" dirty="0" smtClean="0"/>
              <a:t>Identify key points in the Processes for monitoring.</a:t>
            </a:r>
          </a:p>
          <a:p>
            <a:r>
              <a:rPr lang="en-US" sz="2000" dirty="0" smtClean="0"/>
              <a:t>Identify the most important </a:t>
            </a:r>
            <a:r>
              <a:rPr lang="en-US" sz="2000" i="1" dirty="0" smtClean="0"/>
              <a:t>meaningful</a:t>
            </a:r>
            <a:r>
              <a:rPr lang="en-US" sz="2000" dirty="0" smtClean="0"/>
              <a:t> measurements for purposes of monitoring the processes.</a:t>
            </a:r>
          </a:p>
          <a:p>
            <a:r>
              <a:rPr lang="en-US" sz="2000" dirty="0" smtClean="0"/>
              <a:t>Sample from the process to check for signals of Special Cause variation or other problems.</a:t>
            </a:r>
          </a:p>
          <a:p>
            <a:r>
              <a:rPr lang="en-US" sz="2000" dirty="0" smtClean="0"/>
              <a:t>New processes must be sampled more frequently since they are not well understood.</a:t>
            </a:r>
          </a:p>
          <a:p>
            <a:r>
              <a:rPr lang="en-US" sz="2000" dirty="0" smtClean="0"/>
              <a:t>What does Customer feedback say?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Resolve any Supplier problems.</a:t>
            </a:r>
          </a:p>
          <a:p>
            <a:r>
              <a:rPr lang="en-US" sz="2400" dirty="0" smtClean="0"/>
              <a:t>Fix any Process implementation problems.</a:t>
            </a:r>
          </a:p>
          <a:p>
            <a:r>
              <a:rPr lang="en-US" sz="2400" dirty="0" smtClean="0"/>
              <a:t> Remove any Special Cause variation in Processes.</a:t>
            </a:r>
          </a:p>
          <a:p>
            <a:r>
              <a:rPr lang="en-US" sz="2400" dirty="0" smtClean="0"/>
              <a:t>Is Process redesign necessary (does not meet expectations or new technology becomes available).</a:t>
            </a:r>
          </a:p>
          <a:p>
            <a:r>
              <a:rPr lang="en-US" sz="2400" dirty="0" smtClean="0"/>
              <a:t>What are main issues from Customer feedback?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310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The PDCA Cycle</vt:lpstr>
      <vt:lpstr>PDCA Cycle</vt:lpstr>
      <vt:lpstr>Plan</vt:lpstr>
      <vt:lpstr>Do</vt:lpstr>
      <vt:lpstr>Check</vt:lpstr>
      <vt:lpstr>Act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PDCA Cycle</dc:title>
  <dc:creator>kuczek</dc:creator>
  <cp:lastModifiedBy>kuczek</cp:lastModifiedBy>
  <cp:revision>11</cp:revision>
  <dcterms:created xsi:type="dcterms:W3CDTF">2013-01-12T16:50:38Z</dcterms:created>
  <dcterms:modified xsi:type="dcterms:W3CDTF">2013-01-14T17:06:43Z</dcterms:modified>
</cp:coreProperties>
</file>