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1"/>
  </p:notesMasterIdLst>
  <p:sldIdLst>
    <p:sldId id="256" r:id="rId2"/>
    <p:sldId id="258" r:id="rId3"/>
    <p:sldId id="257" r:id="rId4"/>
    <p:sldId id="259" r:id="rId5"/>
    <p:sldId id="260" r:id="rId6"/>
    <p:sldId id="261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F6D437-9FAB-4470-A2BC-B478807820BA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6461C-02E3-4E0C-A527-8541DCCBF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285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56461C-02E3-4E0C-A527-8541DCCBFEC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982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56461C-02E3-4E0C-A527-8541DCCBFEC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538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50D11-8DEE-4C9E-A4BB-A366AE1F9FA5}" type="datetime1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1568-32BE-44DF-9B73-61720F818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623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5C653-EEC9-49F2-B0FE-E5131EF4F8AF}" type="datetime1">
              <a:rPr lang="en-US" smtClean="0"/>
              <a:t>3/1/2016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1568-32BE-44DF-9B73-61720F818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283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8E9FA-F990-4C9B-9DDD-19F42CA20229}" type="datetime1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1568-32BE-44DF-9B73-61720F818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465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4F01F-05CC-4990-AF59-69AD0C3C11B0}" type="datetime1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1568-32BE-44DF-9B73-61720F8186F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0191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4B96D-9D45-4D40-A0D6-72E3EB9FCE4E}" type="datetime1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1568-32BE-44DF-9B73-61720F818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379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F9EEF-BF35-47F2-B32B-B732D0E91EE4}" type="datetime1">
              <a:rPr lang="en-US" smtClean="0"/>
              <a:t>3/1/2016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1568-32BE-44DF-9B73-61720F818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5242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402CC-87BD-4441-8269-35C8E832A94E}" type="datetime1">
              <a:rPr lang="en-US" smtClean="0"/>
              <a:t>3/1/2016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1568-32BE-44DF-9B73-61720F818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1836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A277-D48D-413E-9539-056E158E643B}" type="datetime1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1568-32BE-44DF-9B73-61720F818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318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834CC-D978-466D-B67E-8F0D691006A2}" type="datetime1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1568-32BE-44DF-9B73-61720F818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436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600F-8E7D-4DC0-BFF3-750F5CB6A6DA}" type="datetime1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1568-32BE-44DF-9B73-61720F818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24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BA453-DADD-4584-A114-8D479B5D9A31}" type="datetime1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1568-32BE-44DF-9B73-61720F818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388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D36F2-7EF5-42F9-A1DC-6BCBDE4E5B9E}" type="datetime1">
              <a:rPr lang="en-US" smtClean="0"/>
              <a:t>3/1/2016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1568-32BE-44DF-9B73-61720F818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895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76B58-A5CE-4574-9C73-C725C1F8BE15}" type="datetime1">
              <a:rPr lang="en-US" smtClean="0"/>
              <a:t>3/1/2016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1568-32BE-44DF-9B73-61720F818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317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3E7B-B791-44DB-B2A0-4818952FEB07}" type="datetime1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1568-32BE-44DF-9B73-61720F818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9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4C320-4B0E-4FFC-B7C9-A9A7172D1C29}" type="datetime1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1568-32BE-44DF-9B73-61720F818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183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A0E72-874D-4CC6-9A96-87D0D8EE6227}" type="datetime1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1568-32BE-44DF-9B73-61720F818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572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75C17-5F83-481E-A0C2-7C3E8DD00946}" type="datetime1">
              <a:rPr lang="en-US" smtClean="0"/>
              <a:t>3/1/2016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1568-32BE-44DF-9B73-61720F818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36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23A09EC-3FE9-4B95-BF59-99E4A3A0CAFE}" type="datetime1">
              <a:rPr lang="en-US" smtClean="0"/>
              <a:t>3/1/2016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91568-32BE-44DF-9B73-61720F818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3563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/>
              <a:t>Effect of Measurement </a:t>
            </a:r>
            <a:br>
              <a:rPr lang="en-US" sz="4800" dirty="0" smtClean="0"/>
            </a:br>
            <a:r>
              <a:rPr lang="en-US" sz="4800" dirty="0" smtClean="0"/>
              <a:t>Error on </a:t>
            </a:r>
            <a:r>
              <a:rPr lang="en-US" sz="4800" dirty="0" smtClean="0"/>
              <a:t>SPC</a:t>
            </a:r>
            <a:br>
              <a:rPr lang="en-US" sz="4800" dirty="0" smtClean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1568-32BE-44DF-9B73-61720F8186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62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166843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subgroup	weight	time	</a:t>
            </a:r>
          </a:p>
          <a:p>
            <a:r>
              <a:rPr lang="en-US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1	3	1	</a:t>
            </a:r>
          </a:p>
          <a:p>
            <a:r>
              <a:rPr lang="en-US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1	-3	2	</a:t>
            </a:r>
          </a:p>
          <a:p>
            <a:r>
              <a:rPr lang="en-US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1	-2	3	</a:t>
            </a:r>
          </a:p>
          <a:p>
            <a:r>
              <a:rPr lang="en-US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1	2	4	</a:t>
            </a:r>
          </a:p>
          <a:p>
            <a:r>
              <a:rPr lang="en-US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1	-4	5	</a:t>
            </a:r>
          </a:p>
          <a:p>
            <a:r>
              <a:rPr lang="en-US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	-6	6	</a:t>
            </a:r>
          </a:p>
          <a:p>
            <a:r>
              <a:rPr lang="en-US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	-2	7	</a:t>
            </a:r>
          </a:p>
          <a:p>
            <a:r>
              <a:rPr lang="en-US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	-5	8	</a:t>
            </a:r>
          </a:p>
          <a:p>
            <a:r>
              <a:rPr lang="en-US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	-2	9	</a:t>
            </a:r>
          </a:p>
          <a:p>
            <a:r>
              <a:rPr lang="en-US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	5	10	</a:t>
            </a:r>
          </a:p>
          <a:p>
            <a:r>
              <a:rPr lang="en-US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3	5	11	</a:t>
            </a:r>
          </a:p>
          <a:p>
            <a:r>
              <a:rPr lang="en-US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3	3	12	</a:t>
            </a:r>
          </a:p>
          <a:p>
            <a:r>
              <a:rPr lang="en-US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3	2	13	</a:t>
            </a:r>
          </a:p>
          <a:p>
            <a:r>
              <a:rPr lang="en-US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3	6	14	</a:t>
            </a:r>
          </a:p>
          <a:p>
            <a:r>
              <a:rPr lang="en-US" b="0" i="0" u="none" strike="noStrike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3	2	15	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1568-32BE-44DF-9B73-61720F8186F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011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Consider the following Control Charts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R-chart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X-bar chart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111" y="3142614"/>
            <a:ext cx="4542861" cy="30337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9651" y="2798948"/>
            <a:ext cx="5191745" cy="3721100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1568-32BE-44DF-9B73-61720F8186F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039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Suppose that some measurement error was added to the data?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data should be more “variable”</a:t>
            </a:r>
          </a:p>
          <a:p>
            <a:r>
              <a:rPr lang="en-US" dirty="0" smtClean="0"/>
              <a:t>Our estimate of Common Cause variation should increase</a:t>
            </a:r>
          </a:p>
          <a:p>
            <a:r>
              <a:rPr lang="en-US" dirty="0" smtClean="0"/>
              <a:t>It affects the variability of our plotted data</a:t>
            </a:r>
          </a:p>
          <a:p>
            <a:r>
              <a:rPr lang="en-US" dirty="0" smtClean="0"/>
              <a:t>It affects the upper and lower control limits</a:t>
            </a:r>
          </a:p>
          <a:p>
            <a:r>
              <a:rPr lang="en-US" dirty="0" smtClean="0"/>
              <a:t>It obscures Special Cause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1568-32BE-44DF-9B73-61720F8186F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92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As expected it hides Special Cause</a:t>
            </a:r>
            <a:endParaRPr lang="en-US" sz="3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20758" y="2688438"/>
            <a:ext cx="4395787" cy="2935551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654675" y="2580770"/>
            <a:ext cx="4395788" cy="315061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1568-32BE-44DF-9B73-61720F8186F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062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by side R-charts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03313" y="2692211"/>
            <a:ext cx="4395787" cy="2932491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654675" y="2688300"/>
            <a:ext cx="4395788" cy="2935551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1568-32BE-44DF-9B73-61720F8186F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731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Side by side X-bar charts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03313" y="2583152"/>
            <a:ext cx="4395787" cy="3150609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654770" y="2580123"/>
            <a:ext cx="4395597" cy="3151905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1568-32BE-44DF-9B73-61720F8186F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2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Capability?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103313" y="2412211"/>
            <a:ext cx="4395787" cy="3492490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5654675" y="2409830"/>
            <a:ext cx="4395788" cy="3492491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1568-32BE-44DF-9B73-61720F8186F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43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Summary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Increased Measurement Error will widen Control Limits.</a:t>
            </a:r>
          </a:p>
          <a:p>
            <a:r>
              <a:rPr lang="en-US" dirty="0" smtClean="0"/>
              <a:t>Will tend to hide Special Cause when present.</a:t>
            </a:r>
          </a:p>
          <a:p>
            <a:r>
              <a:rPr lang="en-US" dirty="0" smtClean="0"/>
              <a:t>Will increase our estimates of Common Cause, </a:t>
            </a:r>
            <a:r>
              <a:rPr lang="en-US" dirty="0" err="1" smtClean="0"/>
              <a:t>σ</a:t>
            </a:r>
            <a:r>
              <a:rPr lang="en-US" baseline="-25000" dirty="0" err="1" smtClean="0"/>
              <a:t>c</a:t>
            </a:r>
            <a:endParaRPr lang="en-US" dirty="0"/>
          </a:p>
          <a:p>
            <a:r>
              <a:rPr lang="en-US" dirty="0" smtClean="0"/>
              <a:t>Will reduce our estimates of Capability indices.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1568-32BE-44DF-9B73-61720F8186F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4996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38</TotalTime>
  <Words>126</Words>
  <Application>Microsoft Office PowerPoint</Application>
  <PresentationFormat>Widescreen</PresentationFormat>
  <Paragraphs>49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Ion</vt:lpstr>
      <vt:lpstr>Effect of Measurement  Error on SPC </vt:lpstr>
      <vt:lpstr>PowerPoint Presentation</vt:lpstr>
      <vt:lpstr>Consider the following Control Charts</vt:lpstr>
      <vt:lpstr>Suppose that some measurement error was added to the data?</vt:lpstr>
      <vt:lpstr>As expected it hides Special Cause</vt:lpstr>
      <vt:lpstr>Side by side R-charts</vt:lpstr>
      <vt:lpstr>Side by side X-bar charts</vt:lpstr>
      <vt:lpstr>What about Capability?</vt:lpstr>
      <vt:lpstr>Summary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 of Measurement  Error on SPC</dc:title>
  <dc:creator>Thomas Kuczek</dc:creator>
  <cp:lastModifiedBy>Thomas Kuczek</cp:lastModifiedBy>
  <cp:revision>6</cp:revision>
  <dcterms:created xsi:type="dcterms:W3CDTF">2016-03-01T17:30:58Z</dcterms:created>
  <dcterms:modified xsi:type="dcterms:W3CDTF">2016-03-01T18:10:36Z</dcterms:modified>
</cp:coreProperties>
</file>