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6D437-9FAB-4470-A2BC-B478807820BA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6461C-02E3-4E0C-A527-8541DCCBF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85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6461C-02E3-4E0C-A527-8541DCCBFE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8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6461C-02E3-4E0C-A527-8541DCCBFE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38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0D11-8DEE-4C9E-A4BB-A366AE1F9FA5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2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5C653-EEC9-49F2-B0FE-E5131EF4F8AF}" type="datetime1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83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E9FA-F990-4C9B-9DDD-19F42CA20229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6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F01F-05CC-4990-AF59-69AD0C3C11B0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0191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B96D-9D45-4D40-A0D6-72E3EB9FCE4E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9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F9EEF-BF35-47F2-B32B-B732D0E91EE4}" type="datetime1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24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02CC-87BD-4441-8269-35C8E832A94E}" type="datetime1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83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6A277-D48D-413E-9539-056E158E643B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31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834CC-D978-466D-B67E-8F0D691006A2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3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600F-8E7D-4DC0-BFF3-750F5CB6A6DA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2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BA453-DADD-4584-A114-8D479B5D9A31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8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36F2-7EF5-42F9-A1DC-6BCBDE4E5B9E}" type="datetime1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9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6B58-A5CE-4574-9C73-C725C1F8BE15}" type="datetime1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7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3E7B-B791-44DB-B2A0-4818952FEB07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C320-4B0E-4FFC-B7C9-A9A7172D1C29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8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0E72-874D-4CC6-9A96-87D0D8EE6227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7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75C17-5F83-481E-A0C2-7C3E8DD00946}" type="datetime1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23A09EC-3FE9-4B95-BF59-99E4A3A0CAFE}" type="datetime1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91568-32BE-44DF-9B73-61720F818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56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Effect of Measurement </a:t>
            </a:r>
            <a:br>
              <a:rPr lang="en-US" sz="4800" dirty="0" smtClean="0"/>
            </a:br>
            <a:r>
              <a:rPr lang="en-US" sz="4800" dirty="0" smtClean="0"/>
              <a:t>Error on </a:t>
            </a:r>
            <a:r>
              <a:rPr lang="en-US" sz="4800" dirty="0" smtClean="0"/>
              <a:t>SPC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6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166843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subgroup	weight	time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	3	1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	-3	2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	-2	3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	2	4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	-4	5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	-6	6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	-2	7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	-5	8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	-2	9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	5	10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	5	11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	3	12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	2	13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	6	14	</a:t>
            </a:r>
          </a:p>
          <a:p>
            <a:r>
              <a:rPr lang="en-US" b="0" i="0" u="none" strike="noStrike" baseline="0" dirty="0" smtClean="0">
                <a:solidFill>
                  <a:srgbClr val="000000"/>
                </a:solidFill>
                <a:latin typeface="Calibri" panose="020F0502020204030204" pitchFamily="34" charset="0"/>
              </a:rPr>
              <a:t>3	2	15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1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Consider the following Control Charts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R-chart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X-bar chart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111" y="3142614"/>
            <a:ext cx="4542861" cy="30337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9651" y="2798948"/>
            <a:ext cx="5191745" cy="37211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3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Suppose that some measurement error was added to the data?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data should be more “variable”</a:t>
            </a:r>
          </a:p>
          <a:p>
            <a:r>
              <a:rPr lang="en-US" dirty="0" smtClean="0"/>
              <a:t>Our estimate of Common Cause variation should increase</a:t>
            </a:r>
          </a:p>
          <a:p>
            <a:r>
              <a:rPr lang="en-US" dirty="0" smtClean="0"/>
              <a:t>It affects the variability of our plotted data</a:t>
            </a:r>
          </a:p>
          <a:p>
            <a:r>
              <a:rPr lang="en-US" dirty="0" smtClean="0"/>
              <a:t>It affects the upper and lower control limits</a:t>
            </a:r>
          </a:p>
          <a:p>
            <a:r>
              <a:rPr lang="en-US" dirty="0" smtClean="0"/>
              <a:t>It obscures Special Cause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As expected it hides Special Cause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20758" y="2688438"/>
            <a:ext cx="4395787" cy="293555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54675" y="2580770"/>
            <a:ext cx="4395788" cy="315061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62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by side R-charts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3313" y="2692211"/>
            <a:ext cx="4395787" cy="29324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54675" y="2688300"/>
            <a:ext cx="4395788" cy="293555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31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Side by side X-bar charts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03313" y="2583152"/>
            <a:ext cx="4395787" cy="3150609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54770" y="2580123"/>
            <a:ext cx="4395597" cy="315190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2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Capability?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03313" y="2412211"/>
            <a:ext cx="4395787" cy="349249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654675" y="2409830"/>
            <a:ext cx="4395788" cy="349249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43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Measurement Error will widen Control Limits.</a:t>
            </a:r>
          </a:p>
          <a:p>
            <a:r>
              <a:rPr lang="en-US" dirty="0" smtClean="0"/>
              <a:t>Will tend to hide Special Cause when present.</a:t>
            </a:r>
          </a:p>
          <a:p>
            <a:r>
              <a:rPr lang="en-US" dirty="0" smtClean="0"/>
              <a:t>Will increase our estimates of Common Cause, </a:t>
            </a:r>
            <a:r>
              <a:rPr lang="en-US" dirty="0" err="1" smtClean="0"/>
              <a:t>σ</a:t>
            </a:r>
            <a:r>
              <a:rPr lang="en-US" baseline="-25000" dirty="0" err="1" smtClean="0"/>
              <a:t>c</a:t>
            </a:r>
            <a:endParaRPr lang="en-US" dirty="0"/>
          </a:p>
          <a:p>
            <a:r>
              <a:rPr lang="en-US" dirty="0" smtClean="0"/>
              <a:t>Will reduce our estimates of Capability indices.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91568-32BE-44DF-9B73-61720F8186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9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</TotalTime>
  <Words>126</Words>
  <Application>Microsoft Office PowerPoint</Application>
  <PresentationFormat>Widescreen</PresentationFormat>
  <Paragraphs>49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Effect of Measurement  Error on SPC </vt:lpstr>
      <vt:lpstr>PowerPoint Presentation</vt:lpstr>
      <vt:lpstr>Consider the following Control Charts</vt:lpstr>
      <vt:lpstr>Suppose that some measurement error was added to the data?</vt:lpstr>
      <vt:lpstr>As expected it hides Special Cause</vt:lpstr>
      <vt:lpstr>Side by side R-charts</vt:lpstr>
      <vt:lpstr>Side by side X-bar charts</vt:lpstr>
      <vt:lpstr>What about Capability?</vt:lpstr>
      <vt:lpstr>Summary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Measurement  Error on SPC</dc:title>
  <dc:creator>Thomas Kuczek</dc:creator>
  <cp:lastModifiedBy>Thomas Kuczek</cp:lastModifiedBy>
  <cp:revision>6</cp:revision>
  <dcterms:created xsi:type="dcterms:W3CDTF">2016-03-01T17:30:58Z</dcterms:created>
  <dcterms:modified xsi:type="dcterms:W3CDTF">2016-03-01T18:10:36Z</dcterms:modified>
</cp:coreProperties>
</file>